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302" r:id="rId2"/>
    <p:sldId id="305" r:id="rId3"/>
    <p:sldId id="304" r:id="rId4"/>
    <p:sldId id="306" r:id="rId5"/>
    <p:sldId id="307" r:id="rId6"/>
    <p:sldId id="308" r:id="rId7"/>
    <p:sldId id="309" r:id="rId8"/>
    <p:sldId id="310" r:id="rId9"/>
    <p:sldId id="323" r:id="rId10"/>
    <p:sldId id="311" r:id="rId11"/>
    <p:sldId id="329" r:id="rId12"/>
    <p:sldId id="319" r:id="rId13"/>
    <p:sldId id="312" r:id="rId14"/>
    <p:sldId id="317" r:id="rId15"/>
    <p:sldId id="328" r:id="rId16"/>
    <p:sldId id="322" r:id="rId17"/>
    <p:sldId id="324" r:id="rId18"/>
    <p:sldId id="318" r:id="rId19"/>
    <p:sldId id="325" r:id="rId20"/>
    <p:sldId id="327" r:id="rId21"/>
  </p:sldIdLst>
  <p:sldSz cx="7620000" cy="571500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B9866FF-77B6-4C50-86B5-D015FB54FBFE}">
          <p14:sldIdLst>
            <p14:sldId id="302"/>
            <p14:sldId id="305"/>
            <p14:sldId id="304"/>
            <p14:sldId id="306"/>
            <p14:sldId id="307"/>
            <p14:sldId id="308"/>
          </p14:sldIdLst>
        </p14:section>
        <p14:section name="Learning and Predicting" id="{177B0C29-4636-4D6E-8D62-0858AA133541}">
          <p14:sldIdLst>
            <p14:sldId id="309"/>
            <p14:sldId id="310"/>
            <p14:sldId id="323"/>
            <p14:sldId id="311"/>
            <p14:sldId id="329"/>
            <p14:sldId id="319"/>
            <p14:sldId id="312"/>
            <p14:sldId id="317"/>
            <p14:sldId id="328"/>
            <p14:sldId id="322"/>
            <p14:sldId id="324"/>
          </p14:sldIdLst>
        </p14:section>
        <p14:section name="Conclusion" id="{1A439DED-34AD-4E22-8B70-269B03A52250}">
          <p14:sldIdLst>
            <p14:sldId id="318"/>
            <p14:sldId id="325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1" autoAdjust="0"/>
    <p:restoredTop sz="88216" autoAdjust="0"/>
  </p:normalViewPr>
  <p:slideViewPr>
    <p:cSldViewPr snapToGrid="0">
      <p:cViewPr varScale="1">
        <p:scale>
          <a:sx n="124" d="100"/>
          <a:sy n="124" d="100"/>
        </p:scale>
        <p:origin x="100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image" Target="../media/image190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538C0D-BE9F-446D-8278-C1002458FD86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000220D4-3984-47B0-999E-9FA228ABAF7D}">
      <dgm:prSet phldrT="[Text]"/>
      <dgm:spPr/>
      <dgm:t>
        <a:bodyPr/>
        <a:lstStyle/>
        <a:p>
          <a:r>
            <a:rPr lang="en-US" dirty="0" smtClean="0"/>
            <a:t>More Configurations</a:t>
          </a:r>
          <a:endParaRPr lang="en-US" dirty="0"/>
        </a:p>
      </dgm:t>
    </dgm:pt>
    <dgm:pt modelId="{BB25487E-8E8F-4369-81F0-D1E9B63D156C}" type="parTrans" cxnId="{7A567B61-16F5-4D8D-B7D7-5088397DC636}">
      <dgm:prSet/>
      <dgm:spPr/>
      <dgm:t>
        <a:bodyPr/>
        <a:lstStyle/>
        <a:p>
          <a:endParaRPr lang="en-US"/>
        </a:p>
      </dgm:t>
    </dgm:pt>
    <dgm:pt modelId="{2A359433-882C-446B-8EF9-F2C15EB665BC}" type="sibTrans" cxnId="{7A567B61-16F5-4D8D-B7D7-5088397DC636}">
      <dgm:prSet/>
      <dgm:spPr/>
      <dgm:t>
        <a:bodyPr/>
        <a:lstStyle/>
        <a:p>
          <a:endParaRPr lang="en-US"/>
        </a:p>
      </dgm:t>
    </dgm:pt>
    <dgm:pt modelId="{C76C8943-7970-4A16-881F-6BC1448BFD6C}">
      <dgm:prSet phldrT="[Text]"/>
      <dgm:spPr/>
      <dgm:t>
        <a:bodyPr/>
        <a:lstStyle/>
        <a:p>
          <a:r>
            <a:rPr lang="en-US" dirty="0" smtClean="0"/>
            <a:t>More Possibilities of Performance Influences</a:t>
          </a:r>
          <a:endParaRPr lang="en-US" dirty="0"/>
        </a:p>
      </dgm:t>
    </dgm:pt>
    <dgm:pt modelId="{B70A159E-19B0-4B0B-9A84-1055CAA4EB31}" type="parTrans" cxnId="{81449572-71AE-4675-AA67-E862AB4D8D67}">
      <dgm:prSet/>
      <dgm:spPr/>
      <dgm:t>
        <a:bodyPr/>
        <a:lstStyle/>
        <a:p>
          <a:endParaRPr lang="en-US"/>
        </a:p>
      </dgm:t>
    </dgm:pt>
    <dgm:pt modelId="{D1FCABE9-4F02-49DE-8F37-1272061D4832}" type="sibTrans" cxnId="{81449572-71AE-4675-AA67-E862AB4D8D67}">
      <dgm:prSet/>
      <dgm:spPr/>
      <dgm:t>
        <a:bodyPr/>
        <a:lstStyle/>
        <a:p>
          <a:endParaRPr lang="en-US"/>
        </a:p>
      </dgm:t>
    </dgm:pt>
    <dgm:pt modelId="{4252DEEC-8CFD-4171-9AD5-6CD4D37C49AD}">
      <dgm:prSet phldrT="[Text]"/>
      <dgm:spPr/>
      <dgm:t>
        <a:bodyPr/>
        <a:lstStyle/>
        <a:p>
          <a:r>
            <a:rPr lang="en-US" dirty="0" smtClean="0"/>
            <a:t>Performance prediction is hard.</a:t>
          </a:r>
          <a:endParaRPr lang="en-US" dirty="0"/>
        </a:p>
      </dgm:t>
    </dgm:pt>
    <dgm:pt modelId="{078A3B3B-78ED-4EC2-AD1F-83A07B7B4E19}" type="parTrans" cxnId="{F75AE9DB-A827-4195-A58C-DDD83B5166CA}">
      <dgm:prSet/>
      <dgm:spPr/>
      <dgm:t>
        <a:bodyPr/>
        <a:lstStyle/>
        <a:p>
          <a:endParaRPr lang="en-US"/>
        </a:p>
      </dgm:t>
    </dgm:pt>
    <dgm:pt modelId="{DC3D9E7A-1CDE-483B-B48A-60F95BCD870B}" type="sibTrans" cxnId="{F75AE9DB-A827-4195-A58C-DDD83B5166CA}">
      <dgm:prSet/>
      <dgm:spPr/>
      <dgm:t>
        <a:bodyPr/>
        <a:lstStyle/>
        <a:p>
          <a:endParaRPr lang="en-US"/>
        </a:p>
      </dgm:t>
    </dgm:pt>
    <dgm:pt modelId="{FCF0DE72-AEF6-4A60-A4CA-FC975BC31B75}" type="pres">
      <dgm:prSet presAssocID="{AD538C0D-BE9F-446D-8278-C1002458FD86}" presName="Name0" presStyleCnt="0">
        <dgm:presLayoutVars>
          <dgm:dir/>
          <dgm:resizeHandles val="exact"/>
        </dgm:presLayoutVars>
      </dgm:prSet>
      <dgm:spPr/>
    </dgm:pt>
    <dgm:pt modelId="{B7C0366C-B851-41B8-B8D4-83E795BB3681}" type="pres">
      <dgm:prSet presAssocID="{000220D4-3984-47B0-999E-9FA228ABAF7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59E248-8EEC-4C71-806E-55CE0477B507}" type="pres">
      <dgm:prSet presAssocID="{2A359433-882C-446B-8EF9-F2C15EB665BC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A7670D5-16CF-4232-9636-F997A9EC03B8}" type="pres">
      <dgm:prSet presAssocID="{2A359433-882C-446B-8EF9-F2C15EB665BC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9E39DCD-DB2D-4196-A86B-E8579F7D9952}" type="pres">
      <dgm:prSet presAssocID="{C76C8943-7970-4A16-881F-6BC1448BFD6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D76209-7A52-4FF2-BEBE-612ABCB49683}" type="pres">
      <dgm:prSet presAssocID="{D1FCABE9-4F02-49DE-8F37-1272061D4832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673B407-AE85-424B-96A6-AADCEA65D4EF}" type="pres">
      <dgm:prSet presAssocID="{D1FCABE9-4F02-49DE-8F37-1272061D4832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B9C9112B-C191-4FC1-8014-565CE30D8C9F}" type="pres">
      <dgm:prSet presAssocID="{4252DEEC-8CFD-4171-9AD5-6CD4D37C49A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2C43C9-6E11-41E8-A9CB-CB593F224A61}" type="presOf" srcId="{AD538C0D-BE9F-446D-8278-C1002458FD86}" destId="{FCF0DE72-AEF6-4A60-A4CA-FC975BC31B75}" srcOrd="0" destOrd="0" presId="urn:microsoft.com/office/officeart/2005/8/layout/process1"/>
    <dgm:cxn modelId="{F75AE9DB-A827-4195-A58C-DDD83B5166CA}" srcId="{AD538C0D-BE9F-446D-8278-C1002458FD86}" destId="{4252DEEC-8CFD-4171-9AD5-6CD4D37C49AD}" srcOrd="2" destOrd="0" parTransId="{078A3B3B-78ED-4EC2-AD1F-83A07B7B4E19}" sibTransId="{DC3D9E7A-1CDE-483B-B48A-60F95BCD870B}"/>
    <dgm:cxn modelId="{3E722ED1-6A7F-4EFB-93F7-5902C72506AC}" type="presOf" srcId="{2A359433-882C-446B-8EF9-F2C15EB665BC}" destId="{6759E248-8EEC-4C71-806E-55CE0477B507}" srcOrd="0" destOrd="0" presId="urn:microsoft.com/office/officeart/2005/8/layout/process1"/>
    <dgm:cxn modelId="{7A567B61-16F5-4D8D-B7D7-5088397DC636}" srcId="{AD538C0D-BE9F-446D-8278-C1002458FD86}" destId="{000220D4-3984-47B0-999E-9FA228ABAF7D}" srcOrd="0" destOrd="0" parTransId="{BB25487E-8E8F-4369-81F0-D1E9B63D156C}" sibTransId="{2A359433-882C-446B-8EF9-F2C15EB665BC}"/>
    <dgm:cxn modelId="{A51203A6-B773-44F5-8C6F-A273B34A9EA5}" type="presOf" srcId="{2A359433-882C-446B-8EF9-F2C15EB665BC}" destId="{5A7670D5-16CF-4232-9636-F997A9EC03B8}" srcOrd="1" destOrd="0" presId="urn:microsoft.com/office/officeart/2005/8/layout/process1"/>
    <dgm:cxn modelId="{0A79AC3D-3448-40EB-B442-0003413EF9CE}" type="presOf" srcId="{000220D4-3984-47B0-999E-9FA228ABAF7D}" destId="{B7C0366C-B851-41B8-B8D4-83E795BB3681}" srcOrd="0" destOrd="0" presId="urn:microsoft.com/office/officeart/2005/8/layout/process1"/>
    <dgm:cxn modelId="{F8798527-09A3-4EA9-9893-6183755890C7}" type="presOf" srcId="{D1FCABE9-4F02-49DE-8F37-1272061D4832}" destId="{09D76209-7A52-4FF2-BEBE-612ABCB49683}" srcOrd="0" destOrd="0" presId="urn:microsoft.com/office/officeart/2005/8/layout/process1"/>
    <dgm:cxn modelId="{92F7B301-DF30-48E2-92FE-D9463880FECB}" type="presOf" srcId="{D1FCABE9-4F02-49DE-8F37-1272061D4832}" destId="{8673B407-AE85-424B-96A6-AADCEA65D4EF}" srcOrd="1" destOrd="0" presId="urn:microsoft.com/office/officeart/2005/8/layout/process1"/>
    <dgm:cxn modelId="{81449572-71AE-4675-AA67-E862AB4D8D67}" srcId="{AD538C0D-BE9F-446D-8278-C1002458FD86}" destId="{C76C8943-7970-4A16-881F-6BC1448BFD6C}" srcOrd="1" destOrd="0" parTransId="{B70A159E-19B0-4B0B-9A84-1055CAA4EB31}" sibTransId="{D1FCABE9-4F02-49DE-8F37-1272061D4832}"/>
    <dgm:cxn modelId="{E1B961E8-307C-4681-AA41-18DFBF6D2C54}" type="presOf" srcId="{C76C8943-7970-4A16-881F-6BC1448BFD6C}" destId="{C9E39DCD-DB2D-4196-A86B-E8579F7D9952}" srcOrd="0" destOrd="0" presId="urn:microsoft.com/office/officeart/2005/8/layout/process1"/>
    <dgm:cxn modelId="{A20D1944-6864-4D07-8FC8-9DADC7D135F4}" type="presOf" srcId="{4252DEEC-8CFD-4171-9AD5-6CD4D37C49AD}" destId="{B9C9112B-C191-4FC1-8014-565CE30D8C9F}" srcOrd="0" destOrd="0" presId="urn:microsoft.com/office/officeart/2005/8/layout/process1"/>
    <dgm:cxn modelId="{6C2FDC54-40C7-4F72-AE7C-DFE84E3A6CB2}" type="presParOf" srcId="{FCF0DE72-AEF6-4A60-A4CA-FC975BC31B75}" destId="{B7C0366C-B851-41B8-B8D4-83E795BB3681}" srcOrd="0" destOrd="0" presId="urn:microsoft.com/office/officeart/2005/8/layout/process1"/>
    <dgm:cxn modelId="{4E8DBB2D-CA48-4A8F-B212-786334B65365}" type="presParOf" srcId="{FCF0DE72-AEF6-4A60-A4CA-FC975BC31B75}" destId="{6759E248-8EEC-4C71-806E-55CE0477B507}" srcOrd="1" destOrd="0" presId="urn:microsoft.com/office/officeart/2005/8/layout/process1"/>
    <dgm:cxn modelId="{D8A3EC0A-30F8-4D0A-BC58-B620E8D98665}" type="presParOf" srcId="{6759E248-8EEC-4C71-806E-55CE0477B507}" destId="{5A7670D5-16CF-4232-9636-F997A9EC03B8}" srcOrd="0" destOrd="0" presId="urn:microsoft.com/office/officeart/2005/8/layout/process1"/>
    <dgm:cxn modelId="{74C83FBB-1305-4FE3-B527-7024F7F5A2B0}" type="presParOf" srcId="{FCF0DE72-AEF6-4A60-A4CA-FC975BC31B75}" destId="{C9E39DCD-DB2D-4196-A86B-E8579F7D9952}" srcOrd="2" destOrd="0" presId="urn:microsoft.com/office/officeart/2005/8/layout/process1"/>
    <dgm:cxn modelId="{B38EAAE8-DA17-4441-B045-228F0D192149}" type="presParOf" srcId="{FCF0DE72-AEF6-4A60-A4CA-FC975BC31B75}" destId="{09D76209-7A52-4FF2-BEBE-612ABCB49683}" srcOrd="3" destOrd="0" presId="urn:microsoft.com/office/officeart/2005/8/layout/process1"/>
    <dgm:cxn modelId="{D8616F95-8D00-458C-9A6E-6C826E803478}" type="presParOf" srcId="{09D76209-7A52-4FF2-BEBE-612ABCB49683}" destId="{8673B407-AE85-424B-96A6-AADCEA65D4EF}" srcOrd="0" destOrd="0" presId="urn:microsoft.com/office/officeart/2005/8/layout/process1"/>
    <dgm:cxn modelId="{969BC939-2964-4582-BBED-5DF31342B1EA}" type="presParOf" srcId="{FCF0DE72-AEF6-4A60-A4CA-FC975BC31B75}" destId="{B9C9112B-C191-4FC1-8014-565CE30D8C9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801F10-2BA0-476B-B72C-D88070CD2B5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014B73-A635-4BB3-AD92-EC78C3280F9B}">
      <dgm:prSet phldrT="[Text]"/>
      <dgm:spPr/>
      <dgm:t>
        <a:bodyPr/>
        <a:lstStyle/>
        <a:p>
          <a:r>
            <a:rPr lang="en-US" dirty="0" smtClean="0"/>
            <a:t>(Near) Optimal configurations</a:t>
          </a:r>
          <a:endParaRPr lang="en-US" dirty="0"/>
        </a:p>
      </dgm:t>
    </dgm:pt>
    <dgm:pt modelId="{7A1E155D-4768-494C-843D-A89A2F2C2648}" type="parTrans" cxnId="{D78E8357-9016-4EE0-B723-46A54CCBDE41}">
      <dgm:prSet/>
      <dgm:spPr/>
      <dgm:t>
        <a:bodyPr/>
        <a:lstStyle/>
        <a:p>
          <a:endParaRPr lang="en-US"/>
        </a:p>
      </dgm:t>
    </dgm:pt>
    <dgm:pt modelId="{41E6A55D-AC0F-4E94-9FCB-19292FB839E4}" type="sibTrans" cxnId="{D78E8357-9016-4EE0-B723-46A54CCBDE41}">
      <dgm:prSet/>
      <dgm:spPr/>
      <dgm:t>
        <a:bodyPr/>
        <a:lstStyle/>
        <a:p>
          <a:endParaRPr lang="en-US"/>
        </a:p>
      </dgm:t>
    </dgm:pt>
    <dgm:pt modelId="{F8DF586D-2F39-4320-B819-4AD3E7439F3D}">
      <dgm:prSet/>
      <dgm:spPr/>
      <dgm:t>
        <a:bodyPr/>
        <a:lstStyle/>
        <a:p>
          <a:r>
            <a:rPr lang="en-US" dirty="0" smtClean="0"/>
            <a:t>Good default configurations</a:t>
          </a:r>
        </a:p>
      </dgm:t>
    </dgm:pt>
    <dgm:pt modelId="{890CFC79-6A3C-4542-A129-301E39803326}" type="parTrans" cxnId="{35229722-CB54-41CA-BC28-AF4DF03BBF83}">
      <dgm:prSet/>
      <dgm:spPr/>
      <dgm:t>
        <a:bodyPr/>
        <a:lstStyle/>
        <a:p>
          <a:endParaRPr lang="en-US"/>
        </a:p>
      </dgm:t>
    </dgm:pt>
    <dgm:pt modelId="{CF252664-C019-4272-9C71-6398F23B94B7}" type="sibTrans" cxnId="{35229722-CB54-41CA-BC28-AF4DF03BBF83}">
      <dgm:prSet/>
      <dgm:spPr/>
      <dgm:t>
        <a:bodyPr/>
        <a:lstStyle/>
        <a:p>
          <a:endParaRPr lang="en-US"/>
        </a:p>
      </dgm:t>
    </dgm:pt>
    <dgm:pt modelId="{92082F21-6519-4B41-B9AA-0E1A02B8D8BD}">
      <dgm:prSet/>
      <dgm:spPr/>
      <dgm:t>
        <a:bodyPr/>
        <a:lstStyle/>
        <a:p>
          <a:r>
            <a:rPr lang="en-US" dirty="0" smtClean="0"/>
            <a:t>Implementation problems</a:t>
          </a:r>
        </a:p>
      </dgm:t>
    </dgm:pt>
    <dgm:pt modelId="{9CEBA619-A034-40BD-8145-1710F645E542}" type="parTrans" cxnId="{A6AEBA61-750C-4403-BBD3-1E290471661E}">
      <dgm:prSet/>
      <dgm:spPr/>
      <dgm:t>
        <a:bodyPr/>
        <a:lstStyle/>
        <a:p>
          <a:endParaRPr lang="en-US"/>
        </a:p>
      </dgm:t>
    </dgm:pt>
    <dgm:pt modelId="{CB112528-A7B4-4A14-AFED-6EC32BDC72DD}" type="sibTrans" cxnId="{A6AEBA61-750C-4403-BBD3-1E290471661E}">
      <dgm:prSet/>
      <dgm:spPr/>
      <dgm:t>
        <a:bodyPr/>
        <a:lstStyle/>
        <a:p>
          <a:endParaRPr lang="en-US"/>
        </a:p>
      </dgm:t>
    </dgm:pt>
    <dgm:pt modelId="{75BD708F-E438-4325-92D9-B2C2C0712BB9}">
      <dgm:prSet/>
      <dgm:spPr/>
      <dgm:t>
        <a:bodyPr/>
        <a:lstStyle/>
        <a:p>
          <a:r>
            <a:rPr lang="en-US" dirty="0" smtClean="0"/>
            <a:t>Proof of a good average performance</a:t>
          </a:r>
          <a:endParaRPr lang="en-US" dirty="0"/>
        </a:p>
      </dgm:t>
    </dgm:pt>
    <dgm:pt modelId="{D13C5643-0B18-4684-B7D2-E99F624FF012}" type="parTrans" cxnId="{A26E5EB7-0B97-4242-B6FA-E7615586A6DB}">
      <dgm:prSet/>
      <dgm:spPr/>
      <dgm:t>
        <a:bodyPr/>
        <a:lstStyle/>
        <a:p>
          <a:endParaRPr lang="en-US"/>
        </a:p>
      </dgm:t>
    </dgm:pt>
    <dgm:pt modelId="{77205187-F453-4FA7-94AE-610EC01A07DA}" type="sibTrans" cxnId="{A26E5EB7-0B97-4242-B6FA-E7615586A6DB}">
      <dgm:prSet/>
      <dgm:spPr/>
      <dgm:t>
        <a:bodyPr/>
        <a:lstStyle/>
        <a:p>
          <a:endParaRPr lang="en-US"/>
        </a:p>
      </dgm:t>
    </dgm:pt>
    <dgm:pt modelId="{FBCEB8F8-8CAE-4F63-A6F0-FF8290F41D1D}">
      <dgm:prSet phldrT="[Text]" custT="1"/>
      <dgm:spPr/>
      <dgm:t>
        <a:bodyPr/>
        <a:lstStyle/>
        <a:p>
          <a:r>
            <a:rPr lang="en-US" sz="1400" dirty="0" smtClean="0"/>
            <a:t>We are looking for:</a:t>
          </a:r>
          <a:endParaRPr lang="en-US" sz="1400" dirty="0"/>
        </a:p>
      </dgm:t>
    </dgm:pt>
    <dgm:pt modelId="{BFB94C87-1827-4F07-B990-79762C5D5718}" type="parTrans" cxnId="{98097DFA-2AB7-4B59-9B9B-9C5214CDF687}">
      <dgm:prSet/>
      <dgm:spPr/>
      <dgm:t>
        <a:bodyPr/>
        <a:lstStyle/>
        <a:p>
          <a:endParaRPr lang="en-US"/>
        </a:p>
      </dgm:t>
    </dgm:pt>
    <dgm:pt modelId="{40860A44-020E-4A38-A876-AAA6CF256C75}" type="sibTrans" cxnId="{98097DFA-2AB7-4B59-9B9B-9C5214CDF687}">
      <dgm:prSet/>
      <dgm:spPr/>
      <dgm:t>
        <a:bodyPr/>
        <a:lstStyle/>
        <a:p>
          <a:endParaRPr lang="en-US"/>
        </a:p>
      </dgm:t>
    </dgm:pt>
    <dgm:pt modelId="{A1CF74C7-42BE-4630-9BB8-167719833D10}" type="pres">
      <dgm:prSet presAssocID="{D5801F10-2BA0-476B-B72C-D88070CD2B5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9A5C27A-7BBB-4DBE-B184-D83BDAD20BB6}" type="pres">
      <dgm:prSet presAssocID="{FBCEB8F8-8CAE-4F63-A6F0-FF8290F41D1D}" presName="thickLine" presStyleLbl="alignNode1" presStyleIdx="0" presStyleCnt="1" custLinFactNeighborX="-19861" custLinFactNeighborY="-11232"/>
      <dgm:spPr/>
    </dgm:pt>
    <dgm:pt modelId="{40AFBAA1-C74B-456E-8CB1-22D0BBE07EEF}" type="pres">
      <dgm:prSet presAssocID="{FBCEB8F8-8CAE-4F63-A6F0-FF8290F41D1D}" presName="horz1" presStyleCnt="0"/>
      <dgm:spPr/>
    </dgm:pt>
    <dgm:pt modelId="{7A3720DE-0B8A-45CF-9785-2099059C91C2}" type="pres">
      <dgm:prSet presAssocID="{FBCEB8F8-8CAE-4F63-A6F0-FF8290F41D1D}" presName="tx1" presStyleLbl="revTx" presStyleIdx="0" presStyleCnt="5" custScaleX="145483"/>
      <dgm:spPr/>
      <dgm:t>
        <a:bodyPr/>
        <a:lstStyle/>
        <a:p>
          <a:endParaRPr lang="en-US"/>
        </a:p>
      </dgm:t>
    </dgm:pt>
    <dgm:pt modelId="{B6A6A191-2BE5-4CBF-B250-E999B2F76DF9}" type="pres">
      <dgm:prSet presAssocID="{FBCEB8F8-8CAE-4F63-A6F0-FF8290F41D1D}" presName="vert1" presStyleCnt="0"/>
      <dgm:spPr/>
    </dgm:pt>
    <dgm:pt modelId="{09F26E31-7123-499D-A73B-57A989036D89}" type="pres">
      <dgm:prSet presAssocID="{B4014B73-A635-4BB3-AD92-EC78C3280F9B}" presName="vertSpace2a" presStyleCnt="0"/>
      <dgm:spPr/>
    </dgm:pt>
    <dgm:pt modelId="{82C6998D-DA48-4B40-BC3C-AFFF53F0BB43}" type="pres">
      <dgm:prSet presAssocID="{B4014B73-A635-4BB3-AD92-EC78C3280F9B}" presName="horz2" presStyleCnt="0"/>
      <dgm:spPr/>
    </dgm:pt>
    <dgm:pt modelId="{4C9B06B9-9E3B-47E3-AC31-058332501420}" type="pres">
      <dgm:prSet presAssocID="{B4014B73-A635-4BB3-AD92-EC78C3280F9B}" presName="horzSpace2" presStyleCnt="0"/>
      <dgm:spPr/>
    </dgm:pt>
    <dgm:pt modelId="{FB62D308-3229-4A83-80FE-33CE2FFCFEB7}" type="pres">
      <dgm:prSet presAssocID="{B4014B73-A635-4BB3-AD92-EC78C3280F9B}" presName="tx2" presStyleLbl="revTx" presStyleIdx="1" presStyleCnt="5"/>
      <dgm:spPr/>
      <dgm:t>
        <a:bodyPr/>
        <a:lstStyle/>
        <a:p>
          <a:endParaRPr lang="en-US"/>
        </a:p>
      </dgm:t>
    </dgm:pt>
    <dgm:pt modelId="{4F804FAF-CCCB-4DB9-8A22-EC27B156F30F}" type="pres">
      <dgm:prSet presAssocID="{B4014B73-A635-4BB3-AD92-EC78C3280F9B}" presName="vert2" presStyleCnt="0"/>
      <dgm:spPr/>
    </dgm:pt>
    <dgm:pt modelId="{5FC871B5-5D15-47F0-AA19-BFE93B14A2DB}" type="pres">
      <dgm:prSet presAssocID="{B4014B73-A635-4BB3-AD92-EC78C3280F9B}" presName="thinLine2b" presStyleLbl="callout" presStyleIdx="0" presStyleCnt="4"/>
      <dgm:spPr/>
    </dgm:pt>
    <dgm:pt modelId="{FD9AD6CD-DEDA-441C-85D2-1CD15F65B425}" type="pres">
      <dgm:prSet presAssocID="{B4014B73-A635-4BB3-AD92-EC78C3280F9B}" presName="vertSpace2b" presStyleCnt="0"/>
      <dgm:spPr/>
    </dgm:pt>
    <dgm:pt modelId="{911B7D89-CEB8-4316-919F-62A15BA893F9}" type="pres">
      <dgm:prSet presAssocID="{F8DF586D-2F39-4320-B819-4AD3E7439F3D}" presName="horz2" presStyleCnt="0"/>
      <dgm:spPr/>
    </dgm:pt>
    <dgm:pt modelId="{E236960C-B1A6-411C-BD0A-FC06BB9C503D}" type="pres">
      <dgm:prSet presAssocID="{F8DF586D-2F39-4320-B819-4AD3E7439F3D}" presName="horzSpace2" presStyleCnt="0"/>
      <dgm:spPr/>
    </dgm:pt>
    <dgm:pt modelId="{B95021D6-265B-410D-B8BD-A10CF14847E6}" type="pres">
      <dgm:prSet presAssocID="{F8DF586D-2F39-4320-B819-4AD3E7439F3D}" presName="tx2" presStyleLbl="revTx" presStyleIdx="2" presStyleCnt="5"/>
      <dgm:spPr/>
      <dgm:t>
        <a:bodyPr/>
        <a:lstStyle/>
        <a:p>
          <a:endParaRPr lang="en-US"/>
        </a:p>
      </dgm:t>
    </dgm:pt>
    <dgm:pt modelId="{0DE14350-374F-4F46-8836-D6663DDDABAE}" type="pres">
      <dgm:prSet presAssocID="{F8DF586D-2F39-4320-B819-4AD3E7439F3D}" presName="vert2" presStyleCnt="0"/>
      <dgm:spPr/>
    </dgm:pt>
    <dgm:pt modelId="{112D9743-84C6-4DD0-9FE0-8E73DAC8AE57}" type="pres">
      <dgm:prSet presAssocID="{F8DF586D-2F39-4320-B819-4AD3E7439F3D}" presName="thinLine2b" presStyleLbl="callout" presStyleIdx="1" presStyleCnt="4"/>
      <dgm:spPr/>
    </dgm:pt>
    <dgm:pt modelId="{3B26BFAA-3074-4E70-87A9-959E2D0FE16E}" type="pres">
      <dgm:prSet presAssocID="{F8DF586D-2F39-4320-B819-4AD3E7439F3D}" presName="vertSpace2b" presStyleCnt="0"/>
      <dgm:spPr/>
    </dgm:pt>
    <dgm:pt modelId="{46BC0FFA-06D2-430E-BB8E-DF6EB226F2A8}" type="pres">
      <dgm:prSet presAssocID="{92082F21-6519-4B41-B9AA-0E1A02B8D8BD}" presName="horz2" presStyleCnt="0"/>
      <dgm:spPr/>
    </dgm:pt>
    <dgm:pt modelId="{FCAA3AE0-B89D-4497-A75A-B2D38186EDB2}" type="pres">
      <dgm:prSet presAssocID="{92082F21-6519-4B41-B9AA-0E1A02B8D8BD}" presName="horzSpace2" presStyleCnt="0"/>
      <dgm:spPr/>
    </dgm:pt>
    <dgm:pt modelId="{B0673213-C056-470B-BAA4-25DFDF0DCD18}" type="pres">
      <dgm:prSet presAssocID="{92082F21-6519-4B41-B9AA-0E1A02B8D8BD}" presName="tx2" presStyleLbl="revTx" presStyleIdx="3" presStyleCnt="5"/>
      <dgm:spPr/>
      <dgm:t>
        <a:bodyPr/>
        <a:lstStyle/>
        <a:p>
          <a:endParaRPr lang="en-US"/>
        </a:p>
      </dgm:t>
    </dgm:pt>
    <dgm:pt modelId="{9E66CA1F-E093-4671-8A9E-BA6D84908C9C}" type="pres">
      <dgm:prSet presAssocID="{92082F21-6519-4B41-B9AA-0E1A02B8D8BD}" presName="vert2" presStyleCnt="0"/>
      <dgm:spPr/>
    </dgm:pt>
    <dgm:pt modelId="{326E3011-DBA6-4839-969F-E2A899FEEAD3}" type="pres">
      <dgm:prSet presAssocID="{92082F21-6519-4B41-B9AA-0E1A02B8D8BD}" presName="thinLine2b" presStyleLbl="callout" presStyleIdx="2" presStyleCnt="4"/>
      <dgm:spPr/>
    </dgm:pt>
    <dgm:pt modelId="{A13008C4-810F-4F55-8418-C349D32477D6}" type="pres">
      <dgm:prSet presAssocID="{92082F21-6519-4B41-B9AA-0E1A02B8D8BD}" presName="vertSpace2b" presStyleCnt="0"/>
      <dgm:spPr/>
    </dgm:pt>
    <dgm:pt modelId="{D6A6A3EC-8804-4BEB-8B42-DED0678AF556}" type="pres">
      <dgm:prSet presAssocID="{75BD708F-E438-4325-92D9-B2C2C0712BB9}" presName="horz2" presStyleCnt="0"/>
      <dgm:spPr/>
    </dgm:pt>
    <dgm:pt modelId="{313D778C-A244-42EF-B14C-A3ED5C6F4123}" type="pres">
      <dgm:prSet presAssocID="{75BD708F-E438-4325-92D9-B2C2C0712BB9}" presName="horzSpace2" presStyleCnt="0"/>
      <dgm:spPr/>
    </dgm:pt>
    <dgm:pt modelId="{B4591EC8-C9B8-4E06-9DC9-CECE383F66D7}" type="pres">
      <dgm:prSet presAssocID="{75BD708F-E438-4325-92D9-B2C2C0712BB9}" presName="tx2" presStyleLbl="revTx" presStyleIdx="4" presStyleCnt="5"/>
      <dgm:spPr/>
      <dgm:t>
        <a:bodyPr/>
        <a:lstStyle/>
        <a:p>
          <a:endParaRPr lang="en-US"/>
        </a:p>
      </dgm:t>
    </dgm:pt>
    <dgm:pt modelId="{EDA4534A-D357-46CD-BC1A-114AAD09A2ED}" type="pres">
      <dgm:prSet presAssocID="{75BD708F-E438-4325-92D9-B2C2C0712BB9}" presName="vert2" presStyleCnt="0"/>
      <dgm:spPr/>
    </dgm:pt>
    <dgm:pt modelId="{F24B7A92-AC69-4AC3-A795-99A78BA0E1A1}" type="pres">
      <dgm:prSet presAssocID="{75BD708F-E438-4325-92D9-B2C2C0712BB9}" presName="thinLine2b" presStyleLbl="callout" presStyleIdx="3" presStyleCnt="4"/>
      <dgm:spPr/>
    </dgm:pt>
    <dgm:pt modelId="{40983436-89CD-43EF-850F-189CE205F837}" type="pres">
      <dgm:prSet presAssocID="{75BD708F-E438-4325-92D9-B2C2C0712BB9}" presName="vertSpace2b" presStyleCnt="0"/>
      <dgm:spPr/>
    </dgm:pt>
  </dgm:ptLst>
  <dgm:cxnLst>
    <dgm:cxn modelId="{208EA1BE-D77B-47F4-A8BE-D611509D8AA0}" type="presOf" srcId="{F8DF586D-2F39-4320-B819-4AD3E7439F3D}" destId="{B95021D6-265B-410D-B8BD-A10CF14847E6}" srcOrd="0" destOrd="0" presId="urn:microsoft.com/office/officeart/2008/layout/LinedList"/>
    <dgm:cxn modelId="{E24D9626-C813-48F8-A256-3702A5A45057}" type="presOf" srcId="{D5801F10-2BA0-476B-B72C-D88070CD2B59}" destId="{A1CF74C7-42BE-4630-9BB8-167719833D10}" srcOrd="0" destOrd="0" presId="urn:microsoft.com/office/officeart/2008/layout/LinedList"/>
    <dgm:cxn modelId="{D78E8357-9016-4EE0-B723-46A54CCBDE41}" srcId="{FBCEB8F8-8CAE-4F63-A6F0-FF8290F41D1D}" destId="{B4014B73-A635-4BB3-AD92-EC78C3280F9B}" srcOrd="0" destOrd="0" parTransId="{7A1E155D-4768-494C-843D-A89A2F2C2648}" sibTransId="{41E6A55D-AC0F-4E94-9FCB-19292FB839E4}"/>
    <dgm:cxn modelId="{98097DFA-2AB7-4B59-9B9B-9C5214CDF687}" srcId="{D5801F10-2BA0-476B-B72C-D88070CD2B59}" destId="{FBCEB8F8-8CAE-4F63-A6F0-FF8290F41D1D}" srcOrd="0" destOrd="0" parTransId="{BFB94C87-1827-4F07-B990-79762C5D5718}" sibTransId="{40860A44-020E-4A38-A876-AAA6CF256C75}"/>
    <dgm:cxn modelId="{CA11F497-54A3-4BBC-918F-BAE7E9402119}" type="presOf" srcId="{75BD708F-E438-4325-92D9-B2C2C0712BB9}" destId="{B4591EC8-C9B8-4E06-9DC9-CECE383F66D7}" srcOrd="0" destOrd="0" presId="urn:microsoft.com/office/officeart/2008/layout/LinedList"/>
    <dgm:cxn modelId="{BFC75F5A-1AC0-4360-87A5-FF938250E647}" type="presOf" srcId="{FBCEB8F8-8CAE-4F63-A6F0-FF8290F41D1D}" destId="{7A3720DE-0B8A-45CF-9785-2099059C91C2}" srcOrd="0" destOrd="0" presId="urn:microsoft.com/office/officeart/2008/layout/LinedList"/>
    <dgm:cxn modelId="{74001A46-5887-435B-A3D6-DCA82134730B}" type="presOf" srcId="{B4014B73-A635-4BB3-AD92-EC78C3280F9B}" destId="{FB62D308-3229-4A83-80FE-33CE2FFCFEB7}" srcOrd="0" destOrd="0" presId="urn:microsoft.com/office/officeart/2008/layout/LinedList"/>
    <dgm:cxn modelId="{A6AEBA61-750C-4403-BBD3-1E290471661E}" srcId="{FBCEB8F8-8CAE-4F63-A6F0-FF8290F41D1D}" destId="{92082F21-6519-4B41-B9AA-0E1A02B8D8BD}" srcOrd="2" destOrd="0" parTransId="{9CEBA619-A034-40BD-8145-1710F645E542}" sibTransId="{CB112528-A7B4-4A14-AFED-6EC32BDC72DD}"/>
    <dgm:cxn modelId="{35229722-CB54-41CA-BC28-AF4DF03BBF83}" srcId="{FBCEB8F8-8CAE-4F63-A6F0-FF8290F41D1D}" destId="{F8DF586D-2F39-4320-B819-4AD3E7439F3D}" srcOrd="1" destOrd="0" parTransId="{890CFC79-6A3C-4542-A129-301E39803326}" sibTransId="{CF252664-C019-4272-9C71-6398F23B94B7}"/>
    <dgm:cxn modelId="{DFD2108D-220D-4CE3-85CD-2CF5427AB3AB}" type="presOf" srcId="{92082F21-6519-4B41-B9AA-0E1A02B8D8BD}" destId="{B0673213-C056-470B-BAA4-25DFDF0DCD18}" srcOrd="0" destOrd="0" presId="urn:microsoft.com/office/officeart/2008/layout/LinedList"/>
    <dgm:cxn modelId="{A26E5EB7-0B97-4242-B6FA-E7615586A6DB}" srcId="{FBCEB8F8-8CAE-4F63-A6F0-FF8290F41D1D}" destId="{75BD708F-E438-4325-92D9-B2C2C0712BB9}" srcOrd="3" destOrd="0" parTransId="{D13C5643-0B18-4684-B7D2-E99F624FF012}" sibTransId="{77205187-F453-4FA7-94AE-610EC01A07DA}"/>
    <dgm:cxn modelId="{E4BAA5D1-1F0F-4ED9-B3D0-BC715DC5F750}" type="presParOf" srcId="{A1CF74C7-42BE-4630-9BB8-167719833D10}" destId="{D9A5C27A-7BBB-4DBE-B184-D83BDAD20BB6}" srcOrd="0" destOrd="0" presId="urn:microsoft.com/office/officeart/2008/layout/LinedList"/>
    <dgm:cxn modelId="{70D09C63-4CC9-41D9-B4B7-E507B8A24D99}" type="presParOf" srcId="{A1CF74C7-42BE-4630-9BB8-167719833D10}" destId="{40AFBAA1-C74B-456E-8CB1-22D0BBE07EEF}" srcOrd="1" destOrd="0" presId="urn:microsoft.com/office/officeart/2008/layout/LinedList"/>
    <dgm:cxn modelId="{73657944-D28A-40BB-B941-EA94F0CFA403}" type="presParOf" srcId="{40AFBAA1-C74B-456E-8CB1-22D0BBE07EEF}" destId="{7A3720DE-0B8A-45CF-9785-2099059C91C2}" srcOrd="0" destOrd="0" presId="urn:microsoft.com/office/officeart/2008/layout/LinedList"/>
    <dgm:cxn modelId="{19F46931-1B76-4DEB-9F07-6D303E1A54F2}" type="presParOf" srcId="{40AFBAA1-C74B-456E-8CB1-22D0BBE07EEF}" destId="{B6A6A191-2BE5-4CBF-B250-E999B2F76DF9}" srcOrd="1" destOrd="0" presId="urn:microsoft.com/office/officeart/2008/layout/LinedList"/>
    <dgm:cxn modelId="{81E49600-D13D-4742-8BC0-379EF171D5B4}" type="presParOf" srcId="{B6A6A191-2BE5-4CBF-B250-E999B2F76DF9}" destId="{09F26E31-7123-499D-A73B-57A989036D89}" srcOrd="0" destOrd="0" presId="urn:microsoft.com/office/officeart/2008/layout/LinedList"/>
    <dgm:cxn modelId="{C183C2EA-2361-43AD-9A4E-42389D97CAC7}" type="presParOf" srcId="{B6A6A191-2BE5-4CBF-B250-E999B2F76DF9}" destId="{82C6998D-DA48-4B40-BC3C-AFFF53F0BB43}" srcOrd="1" destOrd="0" presId="urn:microsoft.com/office/officeart/2008/layout/LinedList"/>
    <dgm:cxn modelId="{528DFE93-736A-4D1A-BD33-C0824BBF154B}" type="presParOf" srcId="{82C6998D-DA48-4B40-BC3C-AFFF53F0BB43}" destId="{4C9B06B9-9E3B-47E3-AC31-058332501420}" srcOrd="0" destOrd="0" presId="urn:microsoft.com/office/officeart/2008/layout/LinedList"/>
    <dgm:cxn modelId="{9EDB257D-1E8C-4D73-94B0-80BED6ACD859}" type="presParOf" srcId="{82C6998D-DA48-4B40-BC3C-AFFF53F0BB43}" destId="{FB62D308-3229-4A83-80FE-33CE2FFCFEB7}" srcOrd="1" destOrd="0" presId="urn:microsoft.com/office/officeart/2008/layout/LinedList"/>
    <dgm:cxn modelId="{1A16F979-BCA4-406C-BE15-8C1A2AB0EEAA}" type="presParOf" srcId="{82C6998D-DA48-4B40-BC3C-AFFF53F0BB43}" destId="{4F804FAF-CCCB-4DB9-8A22-EC27B156F30F}" srcOrd="2" destOrd="0" presId="urn:microsoft.com/office/officeart/2008/layout/LinedList"/>
    <dgm:cxn modelId="{DFEAEF19-B45E-402A-A59D-E156713B7E63}" type="presParOf" srcId="{B6A6A191-2BE5-4CBF-B250-E999B2F76DF9}" destId="{5FC871B5-5D15-47F0-AA19-BFE93B14A2DB}" srcOrd="2" destOrd="0" presId="urn:microsoft.com/office/officeart/2008/layout/LinedList"/>
    <dgm:cxn modelId="{0503AD7E-C08A-4D53-B356-06AC915C65A3}" type="presParOf" srcId="{B6A6A191-2BE5-4CBF-B250-E999B2F76DF9}" destId="{FD9AD6CD-DEDA-441C-85D2-1CD15F65B425}" srcOrd="3" destOrd="0" presId="urn:microsoft.com/office/officeart/2008/layout/LinedList"/>
    <dgm:cxn modelId="{226D4BFF-F958-4829-AE68-C11F4BE4FFA5}" type="presParOf" srcId="{B6A6A191-2BE5-4CBF-B250-E999B2F76DF9}" destId="{911B7D89-CEB8-4316-919F-62A15BA893F9}" srcOrd="4" destOrd="0" presId="urn:microsoft.com/office/officeart/2008/layout/LinedList"/>
    <dgm:cxn modelId="{8B28E82D-73B5-4783-B792-50A380D9DE76}" type="presParOf" srcId="{911B7D89-CEB8-4316-919F-62A15BA893F9}" destId="{E236960C-B1A6-411C-BD0A-FC06BB9C503D}" srcOrd="0" destOrd="0" presId="urn:microsoft.com/office/officeart/2008/layout/LinedList"/>
    <dgm:cxn modelId="{8347362F-BF89-405C-BD6B-FF309F2A1AA7}" type="presParOf" srcId="{911B7D89-CEB8-4316-919F-62A15BA893F9}" destId="{B95021D6-265B-410D-B8BD-A10CF14847E6}" srcOrd="1" destOrd="0" presId="urn:microsoft.com/office/officeart/2008/layout/LinedList"/>
    <dgm:cxn modelId="{36AB0947-D21F-4681-8CA7-CB7BC5870D02}" type="presParOf" srcId="{911B7D89-CEB8-4316-919F-62A15BA893F9}" destId="{0DE14350-374F-4F46-8836-D6663DDDABAE}" srcOrd="2" destOrd="0" presId="urn:microsoft.com/office/officeart/2008/layout/LinedList"/>
    <dgm:cxn modelId="{35A14FAA-635E-4C51-B3F0-4A037A34EC19}" type="presParOf" srcId="{B6A6A191-2BE5-4CBF-B250-E999B2F76DF9}" destId="{112D9743-84C6-4DD0-9FE0-8E73DAC8AE57}" srcOrd="5" destOrd="0" presId="urn:microsoft.com/office/officeart/2008/layout/LinedList"/>
    <dgm:cxn modelId="{F18B9105-3656-4F56-82CF-63D04F26BF6A}" type="presParOf" srcId="{B6A6A191-2BE5-4CBF-B250-E999B2F76DF9}" destId="{3B26BFAA-3074-4E70-87A9-959E2D0FE16E}" srcOrd="6" destOrd="0" presId="urn:microsoft.com/office/officeart/2008/layout/LinedList"/>
    <dgm:cxn modelId="{5BC5C480-593D-43B1-A221-73AAEDC27A5D}" type="presParOf" srcId="{B6A6A191-2BE5-4CBF-B250-E999B2F76DF9}" destId="{46BC0FFA-06D2-430E-BB8E-DF6EB226F2A8}" srcOrd="7" destOrd="0" presId="urn:microsoft.com/office/officeart/2008/layout/LinedList"/>
    <dgm:cxn modelId="{FD83FAE2-F89B-4DAB-8370-55DB6AC043DE}" type="presParOf" srcId="{46BC0FFA-06D2-430E-BB8E-DF6EB226F2A8}" destId="{FCAA3AE0-B89D-4497-A75A-B2D38186EDB2}" srcOrd="0" destOrd="0" presId="urn:microsoft.com/office/officeart/2008/layout/LinedList"/>
    <dgm:cxn modelId="{6209AEDC-DBFB-4CA2-8895-8FA60B5C1E33}" type="presParOf" srcId="{46BC0FFA-06D2-430E-BB8E-DF6EB226F2A8}" destId="{B0673213-C056-470B-BAA4-25DFDF0DCD18}" srcOrd="1" destOrd="0" presId="urn:microsoft.com/office/officeart/2008/layout/LinedList"/>
    <dgm:cxn modelId="{001F9110-156A-4522-9581-8B19F0043BC2}" type="presParOf" srcId="{46BC0FFA-06D2-430E-BB8E-DF6EB226F2A8}" destId="{9E66CA1F-E093-4671-8A9E-BA6D84908C9C}" srcOrd="2" destOrd="0" presId="urn:microsoft.com/office/officeart/2008/layout/LinedList"/>
    <dgm:cxn modelId="{FFD44E04-0E77-4EA9-B376-091883BBE247}" type="presParOf" srcId="{B6A6A191-2BE5-4CBF-B250-E999B2F76DF9}" destId="{326E3011-DBA6-4839-969F-E2A899FEEAD3}" srcOrd="8" destOrd="0" presId="urn:microsoft.com/office/officeart/2008/layout/LinedList"/>
    <dgm:cxn modelId="{A30B7D97-DB2E-4942-B6C5-6FAB681B53C4}" type="presParOf" srcId="{B6A6A191-2BE5-4CBF-B250-E999B2F76DF9}" destId="{A13008C4-810F-4F55-8418-C349D32477D6}" srcOrd="9" destOrd="0" presId="urn:microsoft.com/office/officeart/2008/layout/LinedList"/>
    <dgm:cxn modelId="{565286EA-4280-4AFD-8621-F2360CC82A71}" type="presParOf" srcId="{B6A6A191-2BE5-4CBF-B250-E999B2F76DF9}" destId="{D6A6A3EC-8804-4BEB-8B42-DED0678AF556}" srcOrd="10" destOrd="0" presId="urn:microsoft.com/office/officeart/2008/layout/LinedList"/>
    <dgm:cxn modelId="{BDC0775C-78C3-4C36-A0F5-4C2F721DB60B}" type="presParOf" srcId="{D6A6A3EC-8804-4BEB-8B42-DED0678AF556}" destId="{313D778C-A244-42EF-B14C-A3ED5C6F4123}" srcOrd="0" destOrd="0" presId="urn:microsoft.com/office/officeart/2008/layout/LinedList"/>
    <dgm:cxn modelId="{1D7D2A5A-7EED-4366-BF11-4B3A0894104F}" type="presParOf" srcId="{D6A6A3EC-8804-4BEB-8B42-DED0678AF556}" destId="{B4591EC8-C9B8-4E06-9DC9-CECE383F66D7}" srcOrd="1" destOrd="0" presId="urn:microsoft.com/office/officeart/2008/layout/LinedList"/>
    <dgm:cxn modelId="{B66B194F-7A65-4ED6-A244-E840E0D71EAB}" type="presParOf" srcId="{D6A6A3EC-8804-4BEB-8B42-DED0678AF556}" destId="{EDA4534A-D357-46CD-BC1A-114AAD09A2ED}" srcOrd="2" destOrd="0" presId="urn:microsoft.com/office/officeart/2008/layout/LinedList"/>
    <dgm:cxn modelId="{990FCD6E-D060-420C-9104-47E50CACC092}" type="presParOf" srcId="{B6A6A191-2BE5-4CBF-B250-E999B2F76DF9}" destId="{F24B7A92-AC69-4AC3-A795-99A78BA0E1A1}" srcOrd="11" destOrd="0" presId="urn:microsoft.com/office/officeart/2008/layout/LinedList"/>
    <dgm:cxn modelId="{6977BA7C-C33C-483A-9FCB-8029325553A7}" type="presParOf" srcId="{B6A6A191-2BE5-4CBF-B250-E999B2F76DF9}" destId="{40983436-89CD-43EF-850F-189CE205F837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DC4D81-489B-4DB1-8FF0-69D8ECCACB45}" type="doc">
      <dgm:prSet loTypeId="urn:microsoft.com/office/officeart/2005/8/layout/hierarchy5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092902-2667-42CE-BF1F-BCC4E9982046}">
      <dgm:prSet phldrT="[Text]"/>
      <dgm:spPr/>
      <dgm:t>
        <a:bodyPr/>
        <a:lstStyle/>
        <a:p>
          <a:r>
            <a:rPr lang="en-US" dirty="0" smtClean="0"/>
            <a:t>Sampling</a:t>
          </a:r>
          <a:endParaRPr lang="en-US" dirty="0"/>
        </a:p>
      </dgm:t>
    </dgm:pt>
    <dgm:pt modelId="{37B9EB0D-B3E1-4AFB-B4CC-E5EF46F8AE94}" type="parTrans" cxnId="{A5205A79-A0F1-4DD1-A1D7-3626312F7C2D}">
      <dgm:prSet/>
      <dgm:spPr/>
      <dgm:t>
        <a:bodyPr/>
        <a:lstStyle/>
        <a:p>
          <a:endParaRPr lang="en-US"/>
        </a:p>
      </dgm:t>
    </dgm:pt>
    <dgm:pt modelId="{99D10770-FD32-4768-8FBB-3ED32499B1C3}" type="sibTrans" cxnId="{A5205A79-A0F1-4DD1-A1D7-3626312F7C2D}">
      <dgm:prSet/>
      <dgm:spPr/>
      <dgm:t>
        <a:bodyPr/>
        <a:lstStyle/>
        <a:p>
          <a:endParaRPr lang="en-US"/>
        </a:p>
      </dgm:t>
    </dgm:pt>
    <dgm:pt modelId="{355E6746-F843-4FED-8F09-3696A29EA16F}">
      <dgm:prSet phldrT="[Text]"/>
      <dgm:spPr/>
      <dgm:t>
        <a:bodyPr/>
        <a:lstStyle/>
        <a:p>
          <a:r>
            <a:rPr lang="en-US" dirty="0" smtClean="0"/>
            <a:t>Learning</a:t>
          </a:r>
          <a:endParaRPr lang="en-US" dirty="0"/>
        </a:p>
      </dgm:t>
    </dgm:pt>
    <dgm:pt modelId="{F80E9AEA-0FA7-4061-A9FD-D8F2B990EAB8}" type="parTrans" cxnId="{E1D258C4-E7F7-4FA5-8E51-61CFEAC2A18B}">
      <dgm:prSet/>
      <dgm:spPr>
        <a:solidFill>
          <a:schemeClr val="tx2"/>
        </a:solidFill>
        <a:ln>
          <a:noFill/>
        </a:ln>
      </dgm:spPr>
      <dgm:t>
        <a:bodyPr/>
        <a:lstStyle/>
        <a:p>
          <a:endParaRPr lang="en-US"/>
        </a:p>
      </dgm:t>
    </dgm:pt>
    <dgm:pt modelId="{AF966736-D121-48ED-A33B-35D5F3342BD7}" type="sibTrans" cxnId="{E1D258C4-E7F7-4FA5-8E51-61CFEAC2A18B}">
      <dgm:prSet/>
      <dgm:spPr/>
      <dgm:t>
        <a:bodyPr/>
        <a:lstStyle/>
        <a:p>
          <a:endParaRPr lang="en-US"/>
        </a:p>
      </dgm:t>
    </dgm:pt>
    <dgm:pt modelId="{FABBC10A-E360-4D13-9B9C-B78E52A99DB3}">
      <dgm:prSet phldrT="[Text]"/>
      <dgm:spPr/>
      <dgm:t>
        <a:bodyPr/>
        <a:lstStyle/>
        <a:p>
          <a:r>
            <a:rPr lang="en-US" dirty="0" smtClean="0"/>
            <a:t>Prediction</a:t>
          </a:r>
          <a:endParaRPr lang="en-US" dirty="0"/>
        </a:p>
      </dgm:t>
    </dgm:pt>
    <dgm:pt modelId="{8A983308-344D-409A-98EB-8BF9EC95914A}" type="parTrans" cxnId="{3477C120-1382-405E-A616-3E1DF49663EC}">
      <dgm:prSet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03DA959B-D560-4CA6-9987-4D95114AC5B4}" type="sibTrans" cxnId="{3477C120-1382-405E-A616-3E1DF49663EC}">
      <dgm:prSet/>
      <dgm:spPr/>
      <dgm:t>
        <a:bodyPr/>
        <a:lstStyle/>
        <a:p>
          <a:endParaRPr lang="en-US"/>
        </a:p>
      </dgm:t>
    </dgm:pt>
    <dgm:pt modelId="{A6AED4DE-5DCB-413F-9B51-1E52A300CA8A}">
      <dgm:prSet phldrT="[Text]"/>
      <dgm:spPr/>
      <dgm:t>
        <a:bodyPr/>
        <a:lstStyle/>
        <a:p>
          <a:r>
            <a:rPr lang="en-US" dirty="0" smtClean="0"/>
            <a:t>Optimization</a:t>
          </a:r>
          <a:endParaRPr lang="en-US" dirty="0"/>
        </a:p>
      </dgm:t>
    </dgm:pt>
    <dgm:pt modelId="{5D2FFAD2-0859-4713-901B-CE928757429C}" type="parTrans" cxnId="{7A710042-A8E3-45B4-B434-1A99D9B6557B}">
      <dgm:prSet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45ED84D0-90D4-4B85-976E-DCE3BEBE133D}" type="sibTrans" cxnId="{7A710042-A8E3-45B4-B434-1A99D9B6557B}">
      <dgm:prSet/>
      <dgm:spPr/>
      <dgm:t>
        <a:bodyPr/>
        <a:lstStyle/>
        <a:p>
          <a:endParaRPr lang="en-US"/>
        </a:p>
      </dgm:t>
    </dgm:pt>
    <dgm:pt modelId="{4E877DAA-E9E1-45ED-B54D-CDAB94FA0E6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A0BECA3-082D-491C-A18A-36884DFCB540}" type="parTrans" cxnId="{0EE67DCD-AB0F-4EC3-BE62-B058026C43C5}">
      <dgm:prSet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FD87F14D-8EF9-40F1-895B-221F81F0CB4E}" type="sibTrans" cxnId="{0EE67DCD-AB0F-4EC3-BE62-B058026C43C5}">
      <dgm:prSet/>
      <dgm:spPr/>
      <dgm:t>
        <a:bodyPr/>
        <a:lstStyle/>
        <a:p>
          <a:endParaRPr lang="en-US"/>
        </a:p>
      </dgm:t>
    </dgm:pt>
    <dgm:pt modelId="{1EF7F906-B7B3-45E7-9ED5-FFAD3D4A2B4D}" type="pres">
      <dgm:prSet presAssocID="{7CDC4D81-489B-4DB1-8FF0-69D8ECCACB4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F16187-A9FE-4173-B9FF-E2B0A6360E6F}" type="pres">
      <dgm:prSet presAssocID="{7CDC4D81-489B-4DB1-8FF0-69D8ECCACB45}" presName="hierFlow" presStyleCnt="0"/>
      <dgm:spPr/>
    </dgm:pt>
    <dgm:pt modelId="{43E6AA56-90AE-4867-B76C-450CADFCBCEA}" type="pres">
      <dgm:prSet presAssocID="{7CDC4D81-489B-4DB1-8FF0-69D8ECCACB4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BBD8F3F-F478-47D0-9E59-3F978354C458}" type="pres">
      <dgm:prSet presAssocID="{0B092902-2667-42CE-BF1F-BCC4E9982046}" presName="Name17" presStyleCnt="0"/>
      <dgm:spPr/>
    </dgm:pt>
    <dgm:pt modelId="{C9B3432E-F464-462E-83D4-A45541FBFBA3}" type="pres">
      <dgm:prSet presAssocID="{0B092902-2667-42CE-BF1F-BCC4E9982046}" presName="level1Shape" presStyleLbl="node0" presStyleIdx="0" presStyleCnt="1" custLinFactNeighborX="-40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C51949-1311-4D8C-9D3E-F0D4F4E731F4}" type="pres">
      <dgm:prSet presAssocID="{0B092902-2667-42CE-BF1F-BCC4E9982046}" presName="hierChild2" presStyleCnt="0"/>
      <dgm:spPr/>
    </dgm:pt>
    <dgm:pt modelId="{71CB5F85-2E7C-4927-AAD8-B5D710F2B9CB}" type="pres">
      <dgm:prSet presAssocID="{F80E9AEA-0FA7-4061-A9FD-D8F2B990EAB8}" presName="Name25" presStyleLbl="parChTrans1D2" presStyleIdx="0" presStyleCnt="1"/>
      <dgm:spPr/>
      <dgm:t>
        <a:bodyPr/>
        <a:lstStyle/>
        <a:p>
          <a:endParaRPr lang="en-US"/>
        </a:p>
      </dgm:t>
    </dgm:pt>
    <dgm:pt modelId="{DFA011DD-54BC-42E0-B0DE-FB8B566D6DC0}" type="pres">
      <dgm:prSet presAssocID="{F80E9AEA-0FA7-4061-A9FD-D8F2B990EAB8}" presName="connTx" presStyleLbl="parChTrans1D2" presStyleIdx="0" presStyleCnt="1"/>
      <dgm:spPr/>
      <dgm:t>
        <a:bodyPr/>
        <a:lstStyle/>
        <a:p>
          <a:endParaRPr lang="en-US"/>
        </a:p>
      </dgm:t>
    </dgm:pt>
    <dgm:pt modelId="{BCF7589C-20C7-4129-B230-5EDD0C670CB2}" type="pres">
      <dgm:prSet presAssocID="{355E6746-F843-4FED-8F09-3696A29EA16F}" presName="Name30" presStyleCnt="0"/>
      <dgm:spPr/>
    </dgm:pt>
    <dgm:pt modelId="{064E4F55-ACBD-4AA1-908D-DDB03D5C65E6}" type="pres">
      <dgm:prSet presAssocID="{355E6746-F843-4FED-8F09-3696A29EA16F}" presName="level2Shape" presStyleLbl="node2" presStyleIdx="0" presStyleCnt="1"/>
      <dgm:spPr/>
      <dgm:t>
        <a:bodyPr/>
        <a:lstStyle/>
        <a:p>
          <a:endParaRPr lang="en-US"/>
        </a:p>
      </dgm:t>
    </dgm:pt>
    <dgm:pt modelId="{2388D60E-2A64-4DAF-B4ED-A84ACC8AD22A}" type="pres">
      <dgm:prSet presAssocID="{355E6746-F843-4FED-8F09-3696A29EA16F}" presName="hierChild3" presStyleCnt="0"/>
      <dgm:spPr/>
    </dgm:pt>
    <dgm:pt modelId="{3DAF800F-1DF5-449E-80A9-2A46F7B181B5}" type="pres">
      <dgm:prSet presAssocID="{8A983308-344D-409A-98EB-8BF9EC95914A}" presName="Name25" presStyleLbl="parChTrans1D3" presStyleIdx="0" presStyleCnt="3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BD69C9DF-2C9D-4B87-A6CA-3ED2E4C7508C}" type="pres">
      <dgm:prSet presAssocID="{8A983308-344D-409A-98EB-8BF9EC95914A}" presName="connTx" presStyleLbl="parChTrans1D3" presStyleIdx="0" presStyleCnt="3"/>
      <dgm:spPr/>
      <dgm:t>
        <a:bodyPr/>
        <a:lstStyle/>
        <a:p>
          <a:endParaRPr lang="en-US"/>
        </a:p>
      </dgm:t>
    </dgm:pt>
    <dgm:pt modelId="{28381D00-7017-47D4-AFEF-D1F83C7E4162}" type="pres">
      <dgm:prSet presAssocID="{FABBC10A-E360-4D13-9B9C-B78E52A99DB3}" presName="Name30" presStyleCnt="0"/>
      <dgm:spPr/>
    </dgm:pt>
    <dgm:pt modelId="{F38D57A1-A1B8-4497-9ADF-796C8961B215}" type="pres">
      <dgm:prSet presAssocID="{FABBC10A-E360-4D13-9B9C-B78E52A99DB3}" presName="level2Shape" presStyleLbl="node3" presStyleIdx="0" presStyleCnt="3" custLinFactNeighborX="1746"/>
      <dgm:spPr/>
      <dgm:t>
        <a:bodyPr/>
        <a:lstStyle/>
        <a:p>
          <a:endParaRPr lang="en-US"/>
        </a:p>
      </dgm:t>
    </dgm:pt>
    <dgm:pt modelId="{9F0258F7-D61B-4897-A621-2AD61B0FA64C}" type="pres">
      <dgm:prSet presAssocID="{FABBC10A-E360-4D13-9B9C-B78E52A99DB3}" presName="hierChild3" presStyleCnt="0"/>
      <dgm:spPr/>
    </dgm:pt>
    <dgm:pt modelId="{36EFF10D-7803-48E5-9283-D012D5CAB08C}" type="pres">
      <dgm:prSet presAssocID="{5D2FFAD2-0859-4713-901B-CE928757429C}" presName="Name25" presStyleLbl="parChTrans1D3" presStyleIdx="1" presStyleCnt="3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931D7E1F-DE39-48CD-A151-D55B6EA90B60}" type="pres">
      <dgm:prSet presAssocID="{5D2FFAD2-0859-4713-901B-CE928757429C}" presName="connTx" presStyleLbl="parChTrans1D3" presStyleIdx="1" presStyleCnt="3"/>
      <dgm:spPr/>
      <dgm:t>
        <a:bodyPr/>
        <a:lstStyle/>
        <a:p>
          <a:endParaRPr lang="en-US"/>
        </a:p>
      </dgm:t>
    </dgm:pt>
    <dgm:pt modelId="{D94C48DD-E357-4719-B1C2-429945A85528}" type="pres">
      <dgm:prSet presAssocID="{A6AED4DE-5DCB-413F-9B51-1E52A300CA8A}" presName="Name30" presStyleCnt="0"/>
      <dgm:spPr/>
    </dgm:pt>
    <dgm:pt modelId="{1140EA6D-19FA-4DDA-B019-ABFA1109C9B1}" type="pres">
      <dgm:prSet presAssocID="{A6AED4DE-5DCB-413F-9B51-1E52A300CA8A}" presName="level2Shape" presStyleLbl="node3" presStyleIdx="1" presStyleCnt="3" custLinFactNeighborX="2328"/>
      <dgm:spPr/>
      <dgm:t>
        <a:bodyPr/>
        <a:lstStyle/>
        <a:p>
          <a:endParaRPr lang="en-US"/>
        </a:p>
      </dgm:t>
    </dgm:pt>
    <dgm:pt modelId="{7BE300FC-7D1E-400E-9C21-EBEC1455A27E}" type="pres">
      <dgm:prSet presAssocID="{A6AED4DE-5DCB-413F-9B51-1E52A300CA8A}" presName="hierChild3" presStyleCnt="0"/>
      <dgm:spPr/>
    </dgm:pt>
    <dgm:pt modelId="{A8869F46-5AF8-457E-927C-8E08221A67C1}" type="pres">
      <dgm:prSet presAssocID="{7A0BECA3-082D-491C-A18A-36884DFCB540}" presName="Name25" presStyleLbl="parChTrans1D3" presStyleIdx="2" presStyleCnt="3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D80D7E82-7987-45ED-B346-2CC32350F995}" type="pres">
      <dgm:prSet presAssocID="{7A0BECA3-082D-491C-A18A-36884DFCB540}" presName="connTx" presStyleLbl="parChTrans1D3" presStyleIdx="2" presStyleCnt="3"/>
      <dgm:spPr/>
      <dgm:t>
        <a:bodyPr/>
        <a:lstStyle/>
        <a:p>
          <a:endParaRPr lang="en-US"/>
        </a:p>
      </dgm:t>
    </dgm:pt>
    <dgm:pt modelId="{09233147-6E75-4F74-8987-4BB52C02A63A}" type="pres">
      <dgm:prSet presAssocID="{4E877DAA-E9E1-45ED-B54D-CDAB94FA0E6F}" presName="Name30" presStyleCnt="0"/>
      <dgm:spPr/>
    </dgm:pt>
    <dgm:pt modelId="{1FF40DD5-AE38-4AFB-AF41-A943D57C337B}" type="pres">
      <dgm:prSet presAssocID="{4E877DAA-E9E1-45ED-B54D-CDAB94FA0E6F}" presName="level2Shape" presStyleLbl="node3" presStyleIdx="2" presStyleCnt="3" custLinFactNeighborX="2328"/>
      <dgm:spPr/>
      <dgm:t>
        <a:bodyPr/>
        <a:lstStyle/>
        <a:p>
          <a:endParaRPr lang="en-US"/>
        </a:p>
      </dgm:t>
    </dgm:pt>
    <dgm:pt modelId="{5BA07188-39E8-494B-964B-EDF8D0A4FD42}" type="pres">
      <dgm:prSet presAssocID="{4E877DAA-E9E1-45ED-B54D-CDAB94FA0E6F}" presName="hierChild3" presStyleCnt="0"/>
      <dgm:spPr/>
    </dgm:pt>
    <dgm:pt modelId="{5EA443AB-378D-4BE7-9AA4-590BCAB88883}" type="pres">
      <dgm:prSet presAssocID="{7CDC4D81-489B-4DB1-8FF0-69D8ECCACB45}" presName="bgShapesFlow" presStyleCnt="0"/>
      <dgm:spPr/>
    </dgm:pt>
  </dgm:ptLst>
  <dgm:cxnLst>
    <dgm:cxn modelId="{EED7DB87-F506-4330-A6B7-9171A6F636F7}" type="presOf" srcId="{FABBC10A-E360-4D13-9B9C-B78E52A99DB3}" destId="{F38D57A1-A1B8-4497-9ADF-796C8961B215}" srcOrd="0" destOrd="0" presId="urn:microsoft.com/office/officeart/2005/8/layout/hierarchy5"/>
    <dgm:cxn modelId="{724AD91C-8226-4D45-ACBE-99B898CEB0BC}" type="presOf" srcId="{4E877DAA-E9E1-45ED-B54D-CDAB94FA0E6F}" destId="{1FF40DD5-AE38-4AFB-AF41-A943D57C337B}" srcOrd="0" destOrd="0" presId="urn:microsoft.com/office/officeart/2005/8/layout/hierarchy5"/>
    <dgm:cxn modelId="{4D8F06B2-74D6-4DA1-AD0A-922B70350C27}" type="presOf" srcId="{F80E9AEA-0FA7-4061-A9FD-D8F2B990EAB8}" destId="{71CB5F85-2E7C-4927-AAD8-B5D710F2B9CB}" srcOrd="0" destOrd="0" presId="urn:microsoft.com/office/officeart/2005/8/layout/hierarchy5"/>
    <dgm:cxn modelId="{09887BB3-F68A-49FE-8CE4-E5391CDEDC4B}" type="presOf" srcId="{5D2FFAD2-0859-4713-901B-CE928757429C}" destId="{931D7E1F-DE39-48CD-A151-D55B6EA90B60}" srcOrd="1" destOrd="0" presId="urn:microsoft.com/office/officeart/2005/8/layout/hierarchy5"/>
    <dgm:cxn modelId="{A9F7B287-E90C-4977-989A-3B32F81554AD}" type="presOf" srcId="{F80E9AEA-0FA7-4061-A9FD-D8F2B990EAB8}" destId="{DFA011DD-54BC-42E0-B0DE-FB8B566D6DC0}" srcOrd="1" destOrd="0" presId="urn:microsoft.com/office/officeart/2005/8/layout/hierarchy5"/>
    <dgm:cxn modelId="{010417ED-C09F-4264-A80B-B8266F0D3F17}" type="presOf" srcId="{7A0BECA3-082D-491C-A18A-36884DFCB540}" destId="{D80D7E82-7987-45ED-B346-2CC32350F995}" srcOrd="1" destOrd="0" presId="urn:microsoft.com/office/officeart/2005/8/layout/hierarchy5"/>
    <dgm:cxn modelId="{BBB4C9E0-968B-4FE3-8E73-B7D173F080F3}" type="presOf" srcId="{A6AED4DE-5DCB-413F-9B51-1E52A300CA8A}" destId="{1140EA6D-19FA-4DDA-B019-ABFA1109C9B1}" srcOrd="0" destOrd="0" presId="urn:microsoft.com/office/officeart/2005/8/layout/hierarchy5"/>
    <dgm:cxn modelId="{98081B1F-62ED-4991-9ECB-13087B7B908B}" type="presOf" srcId="{8A983308-344D-409A-98EB-8BF9EC95914A}" destId="{BD69C9DF-2C9D-4B87-A6CA-3ED2E4C7508C}" srcOrd="1" destOrd="0" presId="urn:microsoft.com/office/officeart/2005/8/layout/hierarchy5"/>
    <dgm:cxn modelId="{A5205A79-A0F1-4DD1-A1D7-3626312F7C2D}" srcId="{7CDC4D81-489B-4DB1-8FF0-69D8ECCACB45}" destId="{0B092902-2667-42CE-BF1F-BCC4E9982046}" srcOrd="0" destOrd="0" parTransId="{37B9EB0D-B3E1-4AFB-B4CC-E5EF46F8AE94}" sibTransId="{99D10770-FD32-4768-8FBB-3ED32499B1C3}"/>
    <dgm:cxn modelId="{7A710042-A8E3-45B4-B434-1A99D9B6557B}" srcId="{355E6746-F843-4FED-8F09-3696A29EA16F}" destId="{A6AED4DE-5DCB-413F-9B51-1E52A300CA8A}" srcOrd="1" destOrd="0" parTransId="{5D2FFAD2-0859-4713-901B-CE928757429C}" sibTransId="{45ED84D0-90D4-4B85-976E-DCE3BEBE133D}"/>
    <dgm:cxn modelId="{DA3659F6-D113-45CF-8CDC-F7699BA388BD}" type="presOf" srcId="{8A983308-344D-409A-98EB-8BF9EC95914A}" destId="{3DAF800F-1DF5-449E-80A9-2A46F7B181B5}" srcOrd="0" destOrd="0" presId="urn:microsoft.com/office/officeart/2005/8/layout/hierarchy5"/>
    <dgm:cxn modelId="{E1D258C4-E7F7-4FA5-8E51-61CFEAC2A18B}" srcId="{0B092902-2667-42CE-BF1F-BCC4E9982046}" destId="{355E6746-F843-4FED-8F09-3696A29EA16F}" srcOrd="0" destOrd="0" parTransId="{F80E9AEA-0FA7-4061-A9FD-D8F2B990EAB8}" sibTransId="{AF966736-D121-48ED-A33B-35D5F3342BD7}"/>
    <dgm:cxn modelId="{0EE67DCD-AB0F-4EC3-BE62-B058026C43C5}" srcId="{355E6746-F843-4FED-8F09-3696A29EA16F}" destId="{4E877DAA-E9E1-45ED-B54D-CDAB94FA0E6F}" srcOrd="2" destOrd="0" parTransId="{7A0BECA3-082D-491C-A18A-36884DFCB540}" sibTransId="{FD87F14D-8EF9-40F1-895B-221F81F0CB4E}"/>
    <dgm:cxn modelId="{2FE2B674-8635-422C-96B3-DB1CEF19D49F}" type="presOf" srcId="{7CDC4D81-489B-4DB1-8FF0-69D8ECCACB45}" destId="{1EF7F906-B7B3-45E7-9ED5-FFAD3D4A2B4D}" srcOrd="0" destOrd="0" presId="urn:microsoft.com/office/officeart/2005/8/layout/hierarchy5"/>
    <dgm:cxn modelId="{3477C120-1382-405E-A616-3E1DF49663EC}" srcId="{355E6746-F843-4FED-8F09-3696A29EA16F}" destId="{FABBC10A-E360-4D13-9B9C-B78E52A99DB3}" srcOrd="0" destOrd="0" parTransId="{8A983308-344D-409A-98EB-8BF9EC95914A}" sibTransId="{03DA959B-D560-4CA6-9987-4D95114AC5B4}"/>
    <dgm:cxn modelId="{08EAE26E-8F8F-4F89-A74D-BFCA4371BF2D}" type="presOf" srcId="{5D2FFAD2-0859-4713-901B-CE928757429C}" destId="{36EFF10D-7803-48E5-9283-D012D5CAB08C}" srcOrd="0" destOrd="0" presId="urn:microsoft.com/office/officeart/2005/8/layout/hierarchy5"/>
    <dgm:cxn modelId="{E5BED843-1D12-444F-91BC-69CFDAE6899B}" type="presOf" srcId="{0B092902-2667-42CE-BF1F-BCC4E9982046}" destId="{C9B3432E-F464-462E-83D4-A45541FBFBA3}" srcOrd="0" destOrd="0" presId="urn:microsoft.com/office/officeart/2005/8/layout/hierarchy5"/>
    <dgm:cxn modelId="{2832774D-7856-4DC7-9257-50B7F1466621}" type="presOf" srcId="{7A0BECA3-082D-491C-A18A-36884DFCB540}" destId="{A8869F46-5AF8-457E-927C-8E08221A67C1}" srcOrd="0" destOrd="0" presId="urn:microsoft.com/office/officeart/2005/8/layout/hierarchy5"/>
    <dgm:cxn modelId="{228AA259-05EA-4A06-8C4F-115BA31B7310}" type="presOf" srcId="{355E6746-F843-4FED-8F09-3696A29EA16F}" destId="{064E4F55-ACBD-4AA1-908D-DDB03D5C65E6}" srcOrd="0" destOrd="0" presId="urn:microsoft.com/office/officeart/2005/8/layout/hierarchy5"/>
    <dgm:cxn modelId="{CA33F5E7-A362-46D9-8C86-CBF95620D814}" type="presParOf" srcId="{1EF7F906-B7B3-45E7-9ED5-FFAD3D4A2B4D}" destId="{92F16187-A9FE-4173-B9FF-E2B0A6360E6F}" srcOrd="0" destOrd="0" presId="urn:microsoft.com/office/officeart/2005/8/layout/hierarchy5"/>
    <dgm:cxn modelId="{F7681C2F-4330-46E6-9397-A3065DEC6043}" type="presParOf" srcId="{92F16187-A9FE-4173-B9FF-E2B0A6360E6F}" destId="{43E6AA56-90AE-4867-B76C-450CADFCBCEA}" srcOrd="0" destOrd="0" presId="urn:microsoft.com/office/officeart/2005/8/layout/hierarchy5"/>
    <dgm:cxn modelId="{11A460A4-ABE5-4691-8BC6-2120E8E59499}" type="presParOf" srcId="{43E6AA56-90AE-4867-B76C-450CADFCBCEA}" destId="{BBBD8F3F-F478-47D0-9E59-3F978354C458}" srcOrd="0" destOrd="0" presId="urn:microsoft.com/office/officeart/2005/8/layout/hierarchy5"/>
    <dgm:cxn modelId="{AF5B53B5-AD2B-4EAC-A5F9-EAD437759676}" type="presParOf" srcId="{BBBD8F3F-F478-47D0-9E59-3F978354C458}" destId="{C9B3432E-F464-462E-83D4-A45541FBFBA3}" srcOrd="0" destOrd="0" presId="urn:microsoft.com/office/officeart/2005/8/layout/hierarchy5"/>
    <dgm:cxn modelId="{1B93A51F-07DA-4942-9F5B-4B531DF4C84F}" type="presParOf" srcId="{BBBD8F3F-F478-47D0-9E59-3F978354C458}" destId="{84C51949-1311-4D8C-9D3E-F0D4F4E731F4}" srcOrd="1" destOrd="0" presId="urn:microsoft.com/office/officeart/2005/8/layout/hierarchy5"/>
    <dgm:cxn modelId="{00C31CC4-54EB-4FE9-8062-52B13D6AF031}" type="presParOf" srcId="{84C51949-1311-4D8C-9D3E-F0D4F4E731F4}" destId="{71CB5F85-2E7C-4927-AAD8-B5D710F2B9CB}" srcOrd="0" destOrd="0" presId="urn:microsoft.com/office/officeart/2005/8/layout/hierarchy5"/>
    <dgm:cxn modelId="{FEF8BE56-79B4-4BAF-8CDF-108DB757D430}" type="presParOf" srcId="{71CB5F85-2E7C-4927-AAD8-B5D710F2B9CB}" destId="{DFA011DD-54BC-42E0-B0DE-FB8B566D6DC0}" srcOrd="0" destOrd="0" presId="urn:microsoft.com/office/officeart/2005/8/layout/hierarchy5"/>
    <dgm:cxn modelId="{C2CD7CCA-991F-460A-AB6C-E5F3189A78CA}" type="presParOf" srcId="{84C51949-1311-4D8C-9D3E-F0D4F4E731F4}" destId="{BCF7589C-20C7-4129-B230-5EDD0C670CB2}" srcOrd="1" destOrd="0" presId="urn:microsoft.com/office/officeart/2005/8/layout/hierarchy5"/>
    <dgm:cxn modelId="{A3AA4BFB-FCDA-4815-A5B4-460E034934C1}" type="presParOf" srcId="{BCF7589C-20C7-4129-B230-5EDD0C670CB2}" destId="{064E4F55-ACBD-4AA1-908D-DDB03D5C65E6}" srcOrd="0" destOrd="0" presId="urn:microsoft.com/office/officeart/2005/8/layout/hierarchy5"/>
    <dgm:cxn modelId="{C05983AF-FD5E-4140-B38F-43167D28B608}" type="presParOf" srcId="{BCF7589C-20C7-4129-B230-5EDD0C670CB2}" destId="{2388D60E-2A64-4DAF-B4ED-A84ACC8AD22A}" srcOrd="1" destOrd="0" presId="urn:microsoft.com/office/officeart/2005/8/layout/hierarchy5"/>
    <dgm:cxn modelId="{AA1856A6-CA2A-42BF-B1E3-67A5463DF724}" type="presParOf" srcId="{2388D60E-2A64-4DAF-B4ED-A84ACC8AD22A}" destId="{3DAF800F-1DF5-449E-80A9-2A46F7B181B5}" srcOrd="0" destOrd="0" presId="urn:microsoft.com/office/officeart/2005/8/layout/hierarchy5"/>
    <dgm:cxn modelId="{AC6B2FCD-3A76-43B4-BDF5-0B48C3FE6262}" type="presParOf" srcId="{3DAF800F-1DF5-449E-80A9-2A46F7B181B5}" destId="{BD69C9DF-2C9D-4B87-A6CA-3ED2E4C7508C}" srcOrd="0" destOrd="0" presId="urn:microsoft.com/office/officeart/2005/8/layout/hierarchy5"/>
    <dgm:cxn modelId="{EA7A60E9-798B-4191-AFC3-9FC1BD3035D7}" type="presParOf" srcId="{2388D60E-2A64-4DAF-B4ED-A84ACC8AD22A}" destId="{28381D00-7017-47D4-AFEF-D1F83C7E4162}" srcOrd="1" destOrd="0" presId="urn:microsoft.com/office/officeart/2005/8/layout/hierarchy5"/>
    <dgm:cxn modelId="{6EE7CF43-FFF9-406C-9B1E-4E527B366558}" type="presParOf" srcId="{28381D00-7017-47D4-AFEF-D1F83C7E4162}" destId="{F38D57A1-A1B8-4497-9ADF-796C8961B215}" srcOrd="0" destOrd="0" presId="urn:microsoft.com/office/officeart/2005/8/layout/hierarchy5"/>
    <dgm:cxn modelId="{8E7B84C6-3815-4FD4-93BE-3B080099EBFA}" type="presParOf" srcId="{28381D00-7017-47D4-AFEF-D1F83C7E4162}" destId="{9F0258F7-D61B-4897-A621-2AD61B0FA64C}" srcOrd="1" destOrd="0" presId="urn:microsoft.com/office/officeart/2005/8/layout/hierarchy5"/>
    <dgm:cxn modelId="{373342BB-992A-4DE7-9B55-AC37C9D42D5E}" type="presParOf" srcId="{2388D60E-2A64-4DAF-B4ED-A84ACC8AD22A}" destId="{36EFF10D-7803-48E5-9283-D012D5CAB08C}" srcOrd="2" destOrd="0" presId="urn:microsoft.com/office/officeart/2005/8/layout/hierarchy5"/>
    <dgm:cxn modelId="{7A8A453E-8148-4A9C-8C03-A05891470FA7}" type="presParOf" srcId="{36EFF10D-7803-48E5-9283-D012D5CAB08C}" destId="{931D7E1F-DE39-48CD-A151-D55B6EA90B60}" srcOrd="0" destOrd="0" presId="urn:microsoft.com/office/officeart/2005/8/layout/hierarchy5"/>
    <dgm:cxn modelId="{8BA28AA3-8A78-4A8C-A25E-51F4E6DCD246}" type="presParOf" srcId="{2388D60E-2A64-4DAF-B4ED-A84ACC8AD22A}" destId="{D94C48DD-E357-4719-B1C2-429945A85528}" srcOrd="3" destOrd="0" presId="urn:microsoft.com/office/officeart/2005/8/layout/hierarchy5"/>
    <dgm:cxn modelId="{60BDAD10-8009-400C-B1EA-963DE4909154}" type="presParOf" srcId="{D94C48DD-E357-4719-B1C2-429945A85528}" destId="{1140EA6D-19FA-4DDA-B019-ABFA1109C9B1}" srcOrd="0" destOrd="0" presId="urn:microsoft.com/office/officeart/2005/8/layout/hierarchy5"/>
    <dgm:cxn modelId="{0D0E3CA6-9A07-43AE-BDBA-963B2F067271}" type="presParOf" srcId="{D94C48DD-E357-4719-B1C2-429945A85528}" destId="{7BE300FC-7D1E-400E-9C21-EBEC1455A27E}" srcOrd="1" destOrd="0" presId="urn:microsoft.com/office/officeart/2005/8/layout/hierarchy5"/>
    <dgm:cxn modelId="{B50AC652-16EA-49E9-B16D-EFBE33C52F1F}" type="presParOf" srcId="{2388D60E-2A64-4DAF-B4ED-A84ACC8AD22A}" destId="{A8869F46-5AF8-457E-927C-8E08221A67C1}" srcOrd="4" destOrd="0" presId="urn:microsoft.com/office/officeart/2005/8/layout/hierarchy5"/>
    <dgm:cxn modelId="{B7B669BC-44B5-4BE8-BA29-B5405B130202}" type="presParOf" srcId="{A8869F46-5AF8-457E-927C-8E08221A67C1}" destId="{D80D7E82-7987-45ED-B346-2CC32350F995}" srcOrd="0" destOrd="0" presId="urn:microsoft.com/office/officeart/2005/8/layout/hierarchy5"/>
    <dgm:cxn modelId="{02795BAB-BBB2-4765-97DD-05FB8BA275DA}" type="presParOf" srcId="{2388D60E-2A64-4DAF-B4ED-A84ACC8AD22A}" destId="{09233147-6E75-4F74-8987-4BB52C02A63A}" srcOrd="5" destOrd="0" presId="urn:microsoft.com/office/officeart/2005/8/layout/hierarchy5"/>
    <dgm:cxn modelId="{08660DA6-EC85-4AFB-8A27-6EE41F19B8F8}" type="presParOf" srcId="{09233147-6E75-4F74-8987-4BB52C02A63A}" destId="{1FF40DD5-AE38-4AFB-AF41-A943D57C337B}" srcOrd="0" destOrd="0" presId="urn:microsoft.com/office/officeart/2005/8/layout/hierarchy5"/>
    <dgm:cxn modelId="{B3EF4B4E-CC98-4D85-89FD-9B159918DD68}" type="presParOf" srcId="{09233147-6E75-4F74-8987-4BB52C02A63A}" destId="{5BA07188-39E8-494B-964B-EDF8D0A4FD42}" srcOrd="1" destOrd="0" presId="urn:microsoft.com/office/officeart/2005/8/layout/hierarchy5"/>
    <dgm:cxn modelId="{5837682A-2705-465A-BF9C-4C9D7C36268A}" type="presParOf" srcId="{1EF7F906-B7B3-45E7-9ED5-FFAD3D4A2B4D}" destId="{5EA443AB-378D-4BE7-9AA4-590BCAB88883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5CDBE1-641E-496C-A4EF-873CF8CF5E6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E62911-4EA3-435B-8C8A-EBA8F79CFFD9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 smtClean="0"/>
            <a:t>Start</a:t>
          </a:r>
        </a:p>
        <a:p>
          <a:r>
            <a:rPr lang="de-DE" sz="900" dirty="0" smtClean="0"/>
            <a:t>i =1</a:t>
          </a:r>
          <a:endParaRPr lang="en-US" sz="900" dirty="0"/>
        </a:p>
      </dgm:t>
    </dgm:pt>
    <dgm:pt modelId="{55A43A5D-D688-4CF3-B6EC-3F7966D0E301}" type="parTrans" cxnId="{2489ACAB-4AA3-4099-886E-1A70C226C878}">
      <dgm:prSet/>
      <dgm:spPr/>
      <dgm:t>
        <a:bodyPr/>
        <a:lstStyle/>
        <a:p>
          <a:endParaRPr lang="en-US" sz="900"/>
        </a:p>
      </dgm:t>
    </dgm:pt>
    <dgm:pt modelId="{FE6195EC-7E13-469D-906D-224229FBDA47}" type="sibTrans" cxnId="{2489ACAB-4AA3-4099-886E-1A70C226C878}">
      <dgm:prSet/>
      <dgm:spPr/>
      <dgm:t>
        <a:bodyPr/>
        <a:lstStyle/>
        <a:p>
          <a:endParaRPr lang="en-US" sz="900"/>
        </a:p>
      </dgm:t>
    </dgm:pt>
    <dgm:pt modelId="{EC1ED64B-4BCE-4727-AF98-76515CEA8DBA}">
      <dgm:prSet phldrT="[Text]" custT="1"/>
      <dgm:spPr/>
      <dgm:t>
        <a:bodyPr/>
        <a:lstStyle/>
        <a:p>
          <a:r>
            <a:rPr lang="en-US" sz="900" dirty="0" smtClean="0"/>
            <a:t>Measure another  random configurations</a:t>
          </a:r>
        </a:p>
      </dgm:t>
    </dgm:pt>
    <dgm:pt modelId="{522A0732-EBC1-4B04-926A-9D7C602FF0EB}" type="parTrans" cxnId="{DE67A8FB-3BD9-4C84-A0D7-F026FFC9D089}">
      <dgm:prSet/>
      <dgm:spPr/>
      <dgm:t>
        <a:bodyPr/>
        <a:lstStyle/>
        <a:p>
          <a:endParaRPr lang="en-US" sz="900"/>
        </a:p>
      </dgm:t>
    </dgm:pt>
    <dgm:pt modelId="{EE3BD8B4-7F93-46F6-992B-B2A038F0B7F0}" type="sibTrans" cxnId="{DE67A8FB-3BD9-4C84-A0D7-F026FFC9D089}">
      <dgm:prSet/>
      <dgm:spPr/>
      <dgm:t>
        <a:bodyPr/>
        <a:lstStyle/>
        <a:p>
          <a:endParaRPr lang="en-US" sz="900"/>
        </a:p>
      </dgm:t>
    </dgm:pt>
    <dgm:pt modelId="{C8C9BD1B-4546-40AE-916C-D57D1C85D76D}">
      <dgm:prSet phldrT="[Text]" custT="1"/>
      <dgm:spPr/>
      <dgm:t>
        <a:bodyPr/>
        <a:lstStyle/>
        <a:p>
          <a:r>
            <a:rPr lang="en-US" sz="900" dirty="0" smtClean="0"/>
            <a:t>Insert into a Learning Algorithm</a:t>
          </a:r>
          <a:endParaRPr lang="en-US" sz="900" dirty="0"/>
        </a:p>
      </dgm:t>
    </dgm:pt>
    <dgm:pt modelId="{C880FFE4-79BE-4F1D-91FB-E4EC913BF6CF}" type="parTrans" cxnId="{E5424645-2D9F-44F5-9AE4-15F66623A8BB}">
      <dgm:prSet/>
      <dgm:spPr/>
      <dgm:t>
        <a:bodyPr/>
        <a:lstStyle/>
        <a:p>
          <a:endParaRPr lang="en-US" sz="900"/>
        </a:p>
      </dgm:t>
    </dgm:pt>
    <dgm:pt modelId="{C95D0EDE-8DCD-4BE7-BFC7-C30764743642}" type="sibTrans" cxnId="{E5424645-2D9F-44F5-9AE4-15F66623A8BB}">
      <dgm:prSet/>
      <dgm:spPr/>
      <dgm:t>
        <a:bodyPr/>
        <a:lstStyle/>
        <a:p>
          <a:endParaRPr lang="en-US" sz="900"/>
        </a:p>
      </dgm:t>
    </dgm:pt>
    <mc:AlternateContent xmlns:mc="http://schemas.openxmlformats.org/markup-compatibility/2006" xmlns:a14="http://schemas.microsoft.com/office/drawing/2010/main">
      <mc:Choice Requires="a14">
        <dgm:pt modelId="{894D4CF5-871F-410C-BC8F-C107690F2573}">
          <dgm:prSet phldrT="[Text]" custT="1"/>
          <dgm:spPr/>
          <dgm:t>
            <a:bodyPr/>
            <a:lstStyle/>
            <a:p>
              <a:r>
                <a:rPr lang="en-US" sz="900" dirty="0" smtClean="0"/>
                <a:t>Evaluate mean error </a:t>
              </a:r>
              <a14:m>
                <m:oMath xmlns:m="http://schemas.openxmlformats.org/officeDocument/2006/math">
                  <m:r>
                    <a:rPr lang="en-US" sz="9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oMath>
              </a14:m>
              <a:r>
                <a:rPr lang="en-US" sz="900" dirty="0" smtClean="0"/>
                <a:t> of Predictor</a:t>
              </a:r>
              <a:endParaRPr lang="en-US" sz="900" dirty="0"/>
            </a:p>
          </dgm:t>
        </dgm:pt>
      </mc:Choice>
      <mc:Fallback xmlns="">
        <dgm:pt modelId="{894D4CF5-871F-410C-BC8F-C107690F2573}">
          <dgm:prSet phldrT="[Text]" custT="1"/>
          <dgm:spPr/>
          <dgm:t>
            <a:bodyPr/>
            <a:lstStyle/>
            <a:p>
              <a:r>
                <a:rPr lang="en-US" sz="900" dirty="0" smtClean="0"/>
                <a:t>Evaluate mean error </a:t>
              </a:r>
              <a:r>
                <a:rPr lang="en-US" sz="90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𝜎</a:t>
              </a:r>
              <a:r>
                <a:rPr lang="en-US" sz="900" dirty="0" smtClean="0"/>
                <a:t> </a:t>
              </a:r>
              <a:r>
                <a:rPr lang="en-US" sz="900" dirty="0" smtClean="0"/>
                <a:t>of Predictor</a:t>
              </a:r>
              <a:endParaRPr lang="en-US" sz="900" dirty="0"/>
            </a:p>
          </dgm:t>
        </dgm:pt>
      </mc:Fallback>
    </mc:AlternateContent>
    <dgm:pt modelId="{2A2B1D55-4A7C-42EB-B326-CB0B66C0DBC8}" type="parTrans" cxnId="{2E94AF70-CC16-4F89-A71B-1CEFB1679A8D}">
      <dgm:prSet/>
      <dgm:spPr/>
      <dgm:t>
        <a:bodyPr/>
        <a:lstStyle/>
        <a:p>
          <a:endParaRPr lang="en-US" sz="900"/>
        </a:p>
      </dgm:t>
    </dgm:pt>
    <dgm:pt modelId="{86326A46-A4AF-4061-AF11-150A69864A45}" type="sibTrans" cxnId="{2E94AF70-CC16-4F89-A71B-1CEFB1679A8D}">
      <dgm:prSet/>
      <dgm:spPr/>
      <dgm:t>
        <a:bodyPr/>
        <a:lstStyle/>
        <a:p>
          <a:endParaRPr lang="en-US" sz="900"/>
        </a:p>
      </dgm:t>
    </dgm:pt>
    <mc:AlternateContent xmlns:mc="http://schemas.openxmlformats.org/markup-compatibility/2006" xmlns:a14="http://schemas.microsoft.com/office/drawing/2010/main">
      <mc:Choice Requires="a14">
        <dgm:pt modelId="{B9883121-BA8C-4AE4-8DAE-2C6480AA70A5}">
          <dgm:prSet phldrT="[Text]" custT="1"/>
          <dgm:spPr/>
          <dgm:t>
            <a:bodyPr/>
            <a:lstStyle/>
            <a:p>
              <a:r>
                <a:rPr lang="en-US" sz="900" dirty="0" smtClean="0"/>
                <a:t>Add point (i,1-</a:t>
              </a:r>
              <a14:m>
                <m:oMath xmlns:m="http://schemas.openxmlformats.org/officeDocument/2006/math">
                  <m:r>
                    <a:rPr lang="en-US" sz="9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oMath>
              </a14:m>
              <a:r>
                <a:rPr lang="en-US" sz="900" dirty="0" smtClean="0"/>
                <a:t>) to learning curve</a:t>
              </a:r>
              <a:endParaRPr lang="en-US" sz="900" dirty="0"/>
            </a:p>
          </dgm:t>
        </dgm:pt>
      </mc:Choice>
      <mc:Fallback xmlns="">
        <dgm:pt modelId="{B9883121-BA8C-4AE4-8DAE-2C6480AA70A5}">
          <dgm:prSet phldrT="[Text]" custT="1"/>
          <dgm:spPr/>
          <dgm:t>
            <a:bodyPr/>
            <a:lstStyle/>
            <a:p>
              <a:r>
                <a:rPr lang="en-US" sz="900" dirty="0" smtClean="0"/>
                <a:t>Add </a:t>
              </a:r>
              <a:r>
                <a:rPr lang="en-US" sz="900" dirty="0" smtClean="0"/>
                <a:t>point (i,1-</a:t>
              </a:r>
              <a:r>
                <a:rPr lang="en-US" sz="90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𝜎</a:t>
              </a:r>
              <a:r>
                <a:rPr lang="en-US" sz="900" dirty="0" smtClean="0"/>
                <a:t>) </a:t>
              </a:r>
              <a:r>
                <a:rPr lang="en-US" sz="900" dirty="0" smtClean="0"/>
                <a:t>to learning curve</a:t>
              </a:r>
              <a:endParaRPr lang="en-US" sz="900" dirty="0"/>
            </a:p>
          </dgm:t>
        </dgm:pt>
      </mc:Fallback>
    </mc:AlternateContent>
    <dgm:pt modelId="{9E462352-4B47-4666-BD06-208BFAD02A14}" type="parTrans" cxnId="{58A90AA4-C928-47AB-B70E-17EBD71A9AC8}">
      <dgm:prSet/>
      <dgm:spPr/>
      <dgm:t>
        <a:bodyPr/>
        <a:lstStyle/>
        <a:p>
          <a:endParaRPr lang="en-US" sz="900"/>
        </a:p>
      </dgm:t>
    </dgm:pt>
    <dgm:pt modelId="{2E645449-8F8D-41DC-B335-B0D5CD9E6C9B}" type="sibTrans" cxnId="{58A90AA4-C928-47AB-B70E-17EBD71A9AC8}">
      <dgm:prSet/>
      <dgm:spPr/>
      <dgm:t>
        <a:bodyPr/>
        <a:lstStyle/>
        <a:p>
          <a:endParaRPr lang="en-US" sz="900"/>
        </a:p>
      </dgm:t>
    </dgm:pt>
    <dgm:pt modelId="{79A1AAEE-19A5-4629-9BAF-B92FB233696F}" type="pres">
      <dgm:prSet presAssocID="{DA5CDBE1-641E-496C-A4EF-873CF8CF5E6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678445-00E1-4CC0-A827-AD049835160A}" type="pres">
      <dgm:prSet presAssocID="{DA5CDBE1-641E-496C-A4EF-873CF8CF5E6C}" presName="cycle" presStyleCnt="0"/>
      <dgm:spPr/>
    </dgm:pt>
    <dgm:pt modelId="{6EBB5527-E5D0-4D6F-8B31-FEAEBF290B58}" type="pres">
      <dgm:prSet presAssocID="{CCE62911-4EA3-435B-8C8A-EBA8F79CFFD9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92FEC-B291-4DA0-B8B3-80E94ABB1DE1}" type="pres">
      <dgm:prSet presAssocID="{FE6195EC-7E13-469D-906D-224229FBDA47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2A828693-5A9C-4FBC-9DCE-14BDA687CFC0}" type="pres">
      <dgm:prSet presAssocID="{EC1ED64B-4BCE-4727-AF98-76515CEA8DBA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1FCE4C-9ACB-491A-B3C1-85D9E9093839}" type="pres">
      <dgm:prSet presAssocID="{C8C9BD1B-4546-40AE-916C-D57D1C85D76D}" presName="nodeFollowingNodes" presStyleLbl="node1" presStyleIdx="2" presStyleCnt="5" custScaleY="1154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AD4EF-CDA2-49F2-A7DE-FF7ED95EA06D}" type="pres">
      <dgm:prSet presAssocID="{894D4CF5-871F-410C-BC8F-C107690F2573}" presName="nodeFollowingNodes" presStyleLbl="node1" presStyleIdx="3" presStyleCnt="5" custScaleY="118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79E9E-B29C-4936-A9B5-5119603F1EDB}" type="pres">
      <dgm:prSet presAssocID="{B9883121-BA8C-4AE4-8DAE-2C6480AA70A5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89ACAB-4AA3-4099-886E-1A70C226C878}" srcId="{DA5CDBE1-641E-496C-A4EF-873CF8CF5E6C}" destId="{CCE62911-4EA3-435B-8C8A-EBA8F79CFFD9}" srcOrd="0" destOrd="0" parTransId="{55A43A5D-D688-4CF3-B6EC-3F7966D0E301}" sibTransId="{FE6195EC-7E13-469D-906D-224229FBDA47}"/>
    <dgm:cxn modelId="{82C7E00B-84A9-4A8A-8A3C-59213FA77795}" type="presOf" srcId="{DA5CDBE1-641E-496C-A4EF-873CF8CF5E6C}" destId="{79A1AAEE-19A5-4629-9BAF-B92FB233696F}" srcOrd="0" destOrd="0" presId="urn:microsoft.com/office/officeart/2005/8/layout/cycle3"/>
    <dgm:cxn modelId="{92F396CC-D738-4911-9AE8-59568FE60843}" type="presOf" srcId="{894D4CF5-871F-410C-BC8F-C107690F2573}" destId="{5A8AD4EF-CDA2-49F2-A7DE-FF7ED95EA06D}" srcOrd="0" destOrd="0" presId="urn:microsoft.com/office/officeart/2005/8/layout/cycle3"/>
    <dgm:cxn modelId="{DE67A8FB-3BD9-4C84-A0D7-F026FFC9D089}" srcId="{DA5CDBE1-641E-496C-A4EF-873CF8CF5E6C}" destId="{EC1ED64B-4BCE-4727-AF98-76515CEA8DBA}" srcOrd="1" destOrd="0" parTransId="{522A0732-EBC1-4B04-926A-9D7C602FF0EB}" sibTransId="{EE3BD8B4-7F93-46F6-992B-B2A038F0B7F0}"/>
    <dgm:cxn modelId="{771F1DDA-9BC1-4693-8F16-7D84037EF18D}" type="presOf" srcId="{C8C9BD1B-4546-40AE-916C-D57D1C85D76D}" destId="{191FCE4C-9ACB-491A-B3C1-85D9E9093839}" srcOrd="0" destOrd="0" presId="urn:microsoft.com/office/officeart/2005/8/layout/cycle3"/>
    <dgm:cxn modelId="{2E94AF70-CC16-4F89-A71B-1CEFB1679A8D}" srcId="{DA5CDBE1-641E-496C-A4EF-873CF8CF5E6C}" destId="{894D4CF5-871F-410C-BC8F-C107690F2573}" srcOrd="3" destOrd="0" parTransId="{2A2B1D55-4A7C-42EB-B326-CB0B66C0DBC8}" sibTransId="{86326A46-A4AF-4061-AF11-150A69864A45}"/>
    <dgm:cxn modelId="{58A90AA4-C928-47AB-B70E-17EBD71A9AC8}" srcId="{DA5CDBE1-641E-496C-A4EF-873CF8CF5E6C}" destId="{B9883121-BA8C-4AE4-8DAE-2C6480AA70A5}" srcOrd="4" destOrd="0" parTransId="{9E462352-4B47-4666-BD06-208BFAD02A14}" sibTransId="{2E645449-8F8D-41DC-B335-B0D5CD9E6C9B}"/>
    <dgm:cxn modelId="{F7DB0038-1BBF-4630-9864-9ECDDF9D608F}" type="presOf" srcId="{CCE62911-4EA3-435B-8C8A-EBA8F79CFFD9}" destId="{6EBB5527-E5D0-4D6F-8B31-FEAEBF290B58}" srcOrd="0" destOrd="0" presId="urn:microsoft.com/office/officeart/2005/8/layout/cycle3"/>
    <dgm:cxn modelId="{AA697F70-FC77-47D2-B3A3-FD77C83FD330}" type="presOf" srcId="{FE6195EC-7E13-469D-906D-224229FBDA47}" destId="{5E592FEC-B291-4DA0-B8B3-80E94ABB1DE1}" srcOrd="0" destOrd="0" presId="urn:microsoft.com/office/officeart/2005/8/layout/cycle3"/>
    <dgm:cxn modelId="{E5424645-2D9F-44F5-9AE4-15F66623A8BB}" srcId="{DA5CDBE1-641E-496C-A4EF-873CF8CF5E6C}" destId="{C8C9BD1B-4546-40AE-916C-D57D1C85D76D}" srcOrd="2" destOrd="0" parTransId="{C880FFE4-79BE-4F1D-91FB-E4EC913BF6CF}" sibTransId="{C95D0EDE-8DCD-4BE7-BFC7-C30764743642}"/>
    <dgm:cxn modelId="{45EF9616-68B7-461E-A6CA-8AD7E4C2709A}" type="presOf" srcId="{B9883121-BA8C-4AE4-8DAE-2C6480AA70A5}" destId="{A2079E9E-B29C-4936-A9B5-5119603F1EDB}" srcOrd="0" destOrd="0" presId="urn:microsoft.com/office/officeart/2005/8/layout/cycle3"/>
    <dgm:cxn modelId="{AB5CF6F3-8B18-48A1-B4DB-A471907C095F}" type="presOf" srcId="{EC1ED64B-4BCE-4727-AF98-76515CEA8DBA}" destId="{2A828693-5A9C-4FBC-9DCE-14BDA687CFC0}" srcOrd="0" destOrd="0" presId="urn:microsoft.com/office/officeart/2005/8/layout/cycle3"/>
    <dgm:cxn modelId="{3703C07A-8912-41AD-8E2C-14D6FDDDB794}" type="presParOf" srcId="{79A1AAEE-19A5-4629-9BAF-B92FB233696F}" destId="{EF678445-00E1-4CC0-A827-AD049835160A}" srcOrd="0" destOrd="0" presId="urn:microsoft.com/office/officeart/2005/8/layout/cycle3"/>
    <dgm:cxn modelId="{A4581720-A08E-4A40-A277-E901C093CAD1}" type="presParOf" srcId="{EF678445-00E1-4CC0-A827-AD049835160A}" destId="{6EBB5527-E5D0-4D6F-8B31-FEAEBF290B58}" srcOrd="0" destOrd="0" presId="urn:microsoft.com/office/officeart/2005/8/layout/cycle3"/>
    <dgm:cxn modelId="{5968CE05-A3F7-4566-91D7-FE585BD292A1}" type="presParOf" srcId="{EF678445-00E1-4CC0-A827-AD049835160A}" destId="{5E592FEC-B291-4DA0-B8B3-80E94ABB1DE1}" srcOrd="1" destOrd="0" presId="urn:microsoft.com/office/officeart/2005/8/layout/cycle3"/>
    <dgm:cxn modelId="{6B76ADC0-7034-4D40-A49D-E7670FD06A42}" type="presParOf" srcId="{EF678445-00E1-4CC0-A827-AD049835160A}" destId="{2A828693-5A9C-4FBC-9DCE-14BDA687CFC0}" srcOrd="2" destOrd="0" presId="urn:microsoft.com/office/officeart/2005/8/layout/cycle3"/>
    <dgm:cxn modelId="{541B1143-CF1A-48D1-BE87-09C94DF90BC2}" type="presParOf" srcId="{EF678445-00E1-4CC0-A827-AD049835160A}" destId="{191FCE4C-9ACB-491A-B3C1-85D9E9093839}" srcOrd="3" destOrd="0" presId="urn:microsoft.com/office/officeart/2005/8/layout/cycle3"/>
    <dgm:cxn modelId="{00E94DC5-CD30-4CE1-8E6D-E36ADEA9BB0A}" type="presParOf" srcId="{EF678445-00E1-4CC0-A827-AD049835160A}" destId="{5A8AD4EF-CDA2-49F2-A7DE-FF7ED95EA06D}" srcOrd="4" destOrd="0" presId="urn:microsoft.com/office/officeart/2005/8/layout/cycle3"/>
    <dgm:cxn modelId="{80F38968-860C-41E0-9237-DA36FC0DF66B}" type="presParOf" srcId="{EF678445-00E1-4CC0-A827-AD049835160A}" destId="{A2079E9E-B29C-4936-A9B5-5119603F1ED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5CDBE1-641E-496C-A4EF-873CF8CF5E6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E62911-4EA3-435B-8C8A-EBA8F79CFFD9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 smtClean="0"/>
            <a:t>Start</a:t>
          </a:r>
        </a:p>
        <a:p>
          <a:r>
            <a:rPr lang="de-DE" sz="900" dirty="0" smtClean="0"/>
            <a:t>i =1</a:t>
          </a:r>
          <a:endParaRPr lang="en-US" sz="900" dirty="0"/>
        </a:p>
      </dgm:t>
    </dgm:pt>
    <dgm:pt modelId="{55A43A5D-D688-4CF3-B6EC-3F7966D0E301}" type="parTrans" cxnId="{2489ACAB-4AA3-4099-886E-1A70C226C878}">
      <dgm:prSet/>
      <dgm:spPr/>
      <dgm:t>
        <a:bodyPr/>
        <a:lstStyle/>
        <a:p>
          <a:endParaRPr lang="en-US" sz="900"/>
        </a:p>
      </dgm:t>
    </dgm:pt>
    <dgm:pt modelId="{FE6195EC-7E13-469D-906D-224229FBDA47}" type="sibTrans" cxnId="{2489ACAB-4AA3-4099-886E-1A70C226C878}">
      <dgm:prSet/>
      <dgm:spPr/>
      <dgm:t>
        <a:bodyPr/>
        <a:lstStyle/>
        <a:p>
          <a:endParaRPr lang="en-US" sz="900"/>
        </a:p>
      </dgm:t>
    </dgm:pt>
    <dgm:pt modelId="{EC1ED64B-4BCE-4727-AF98-76515CEA8DBA}">
      <dgm:prSet phldrT="[Text]" custT="1"/>
      <dgm:spPr/>
      <dgm:t>
        <a:bodyPr/>
        <a:lstStyle/>
        <a:p>
          <a:r>
            <a:rPr lang="en-US" sz="900" dirty="0" smtClean="0"/>
            <a:t>Measure another  random configurations</a:t>
          </a:r>
        </a:p>
      </dgm:t>
    </dgm:pt>
    <dgm:pt modelId="{522A0732-EBC1-4B04-926A-9D7C602FF0EB}" type="parTrans" cxnId="{DE67A8FB-3BD9-4C84-A0D7-F026FFC9D089}">
      <dgm:prSet/>
      <dgm:spPr/>
      <dgm:t>
        <a:bodyPr/>
        <a:lstStyle/>
        <a:p>
          <a:endParaRPr lang="en-US" sz="900"/>
        </a:p>
      </dgm:t>
    </dgm:pt>
    <dgm:pt modelId="{EE3BD8B4-7F93-46F6-992B-B2A038F0B7F0}" type="sibTrans" cxnId="{DE67A8FB-3BD9-4C84-A0D7-F026FFC9D089}">
      <dgm:prSet/>
      <dgm:spPr/>
      <dgm:t>
        <a:bodyPr/>
        <a:lstStyle/>
        <a:p>
          <a:endParaRPr lang="en-US" sz="900"/>
        </a:p>
      </dgm:t>
    </dgm:pt>
    <dgm:pt modelId="{C8C9BD1B-4546-40AE-916C-D57D1C85D76D}">
      <dgm:prSet phldrT="[Text]" custT="1"/>
      <dgm:spPr/>
      <dgm:t>
        <a:bodyPr/>
        <a:lstStyle/>
        <a:p>
          <a:r>
            <a:rPr lang="en-US" sz="900" dirty="0" smtClean="0"/>
            <a:t>Insert into </a:t>
          </a:r>
          <a:r>
            <a:rPr lang="en-US" sz="900" dirty="0" smtClean="0"/>
            <a:t>a Learning Algorithm</a:t>
          </a:r>
          <a:endParaRPr lang="en-US" sz="900" dirty="0"/>
        </a:p>
      </dgm:t>
    </dgm:pt>
    <dgm:pt modelId="{C880FFE4-79BE-4F1D-91FB-E4EC913BF6CF}" type="parTrans" cxnId="{E5424645-2D9F-44F5-9AE4-15F66623A8BB}">
      <dgm:prSet/>
      <dgm:spPr/>
      <dgm:t>
        <a:bodyPr/>
        <a:lstStyle/>
        <a:p>
          <a:endParaRPr lang="en-US" sz="900"/>
        </a:p>
      </dgm:t>
    </dgm:pt>
    <dgm:pt modelId="{C95D0EDE-8DCD-4BE7-BFC7-C30764743642}" type="sibTrans" cxnId="{E5424645-2D9F-44F5-9AE4-15F66623A8BB}">
      <dgm:prSet/>
      <dgm:spPr/>
      <dgm:t>
        <a:bodyPr/>
        <a:lstStyle/>
        <a:p>
          <a:endParaRPr lang="en-US" sz="900"/>
        </a:p>
      </dgm:t>
    </dgm:pt>
    <dgm:pt modelId="{894D4CF5-871F-410C-BC8F-C107690F2573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A2B1D55-4A7C-42EB-B326-CB0B66C0DBC8}" type="parTrans" cxnId="{2E94AF70-CC16-4F89-A71B-1CEFB1679A8D}">
      <dgm:prSet/>
      <dgm:spPr/>
      <dgm:t>
        <a:bodyPr/>
        <a:lstStyle/>
        <a:p>
          <a:endParaRPr lang="en-US" sz="900"/>
        </a:p>
      </dgm:t>
    </dgm:pt>
    <dgm:pt modelId="{86326A46-A4AF-4061-AF11-150A69864A45}" type="sibTrans" cxnId="{2E94AF70-CC16-4F89-A71B-1CEFB1679A8D}">
      <dgm:prSet/>
      <dgm:spPr/>
      <dgm:t>
        <a:bodyPr/>
        <a:lstStyle/>
        <a:p>
          <a:endParaRPr lang="en-US" sz="900"/>
        </a:p>
      </dgm:t>
    </dgm:pt>
    <dgm:pt modelId="{B9883121-BA8C-4AE4-8DAE-2C6480AA70A5}">
      <dgm:prSet phldrT="[Text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E462352-4B47-4666-BD06-208BFAD02A14}" type="parTrans" cxnId="{58A90AA4-C928-47AB-B70E-17EBD71A9AC8}">
      <dgm:prSet/>
      <dgm:spPr/>
      <dgm:t>
        <a:bodyPr/>
        <a:lstStyle/>
        <a:p>
          <a:endParaRPr lang="en-US" sz="900"/>
        </a:p>
      </dgm:t>
    </dgm:pt>
    <dgm:pt modelId="{2E645449-8F8D-41DC-B335-B0D5CD9E6C9B}" type="sibTrans" cxnId="{58A90AA4-C928-47AB-B70E-17EBD71A9AC8}">
      <dgm:prSet/>
      <dgm:spPr/>
      <dgm:t>
        <a:bodyPr/>
        <a:lstStyle/>
        <a:p>
          <a:endParaRPr lang="en-US" sz="900"/>
        </a:p>
      </dgm:t>
    </dgm:pt>
    <dgm:pt modelId="{79A1AAEE-19A5-4629-9BAF-B92FB233696F}" type="pres">
      <dgm:prSet presAssocID="{DA5CDBE1-641E-496C-A4EF-873CF8CF5E6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678445-00E1-4CC0-A827-AD049835160A}" type="pres">
      <dgm:prSet presAssocID="{DA5CDBE1-641E-496C-A4EF-873CF8CF5E6C}" presName="cycle" presStyleCnt="0"/>
      <dgm:spPr/>
    </dgm:pt>
    <dgm:pt modelId="{6EBB5527-E5D0-4D6F-8B31-FEAEBF290B58}" type="pres">
      <dgm:prSet presAssocID="{CCE62911-4EA3-435B-8C8A-EBA8F79CFFD9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92FEC-B291-4DA0-B8B3-80E94ABB1DE1}" type="pres">
      <dgm:prSet presAssocID="{FE6195EC-7E13-469D-906D-224229FBDA47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2A828693-5A9C-4FBC-9DCE-14BDA687CFC0}" type="pres">
      <dgm:prSet presAssocID="{EC1ED64B-4BCE-4727-AF98-76515CEA8DBA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1FCE4C-9ACB-491A-B3C1-85D9E9093839}" type="pres">
      <dgm:prSet presAssocID="{C8C9BD1B-4546-40AE-916C-D57D1C85D76D}" presName="nodeFollowingNodes" presStyleLbl="node1" presStyleIdx="2" presStyleCnt="5" custScaleY="1154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AD4EF-CDA2-49F2-A7DE-FF7ED95EA06D}" type="pres">
      <dgm:prSet presAssocID="{894D4CF5-871F-410C-BC8F-C107690F2573}" presName="nodeFollowingNodes" presStyleLbl="node1" presStyleIdx="3" presStyleCnt="5" custScaleY="118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79E9E-B29C-4936-A9B5-5119603F1EDB}" type="pres">
      <dgm:prSet presAssocID="{B9883121-BA8C-4AE4-8DAE-2C6480AA70A5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89ACAB-4AA3-4099-886E-1A70C226C878}" srcId="{DA5CDBE1-641E-496C-A4EF-873CF8CF5E6C}" destId="{CCE62911-4EA3-435B-8C8A-EBA8F79CFFD9}" srcOrd="0" destOrd="0" parTransId="{55A43A5D-D688-4CF3-B6EC-3F7966D0E301}" sibTransId="{FE6195EC-7E13-469D-906D-224229FBDA47}"/>
    <dgm:cxn modelId="{82C7E00B-84A9-4A8A-8A3C-59213FA77795}" type="presOf" srcId="{DA5CDBE1-641E-496C-A4EF-873CF8CF5E6C}" destId="{79A1AAEE-19A5-4629-9BAF-B92FB233696F}" srcOrd="0" destOrd="0" presId="urn:microsoft.com/office/officeart/2005/8/layout/cycle3"/>
    <dgm:cxn modelId="{92F396CC-D738-4911-9AE8-59568FE60843}" type="presOf" srcId="{894D4CF5-871F-410C-BC8F-C107690F2573}" destId="{5A8AD4EF-CDA2-49F2-A7DE-FF7ED95EA06D}" srcOrd="0" destOrd="0" presId="urn:microsoft.com/office/officeart/2005/8/layout/cycle3"/>
    <dgm:cxn modelId="{DE67A8FB-3BD9-4C84-A0D7-F026FFC9D089}" srcId="{DA5CDBE1-641E-496C-A4EF-873CF8CF5E6C}" destId="{EC1ED64B-4BCE-4727-AF98-76515CEA8DBA}" srcOrd="1" destOrd="0" parTransId="{522A0732-EBC1-4B04-926A-9D7C602FF0EB}" sibTransId="{EE3BD8B4-7F93-46F6-992B-B2A038F0B7F0}"/>
    <dgm:cxn modelId="{771F1DDA-9BC1-4693-8F16-7D84037EF18D}" type="presOf" srcId="{C8C9BD1B-4546-40AE-916C-D57D1C85D76D}" destId="{191FCE4C-9ACB-491A-B3C1-85D9E9093839}" srcOrd="0" destOrd="0" presId="urn:microsoft.com/office/officeart/2005/8/layout/cycle3"/>
    <dgm:cxn modelId="{2E94AF70-CC16-4F89-A71B-1CEFB1679A8D}" srcId="{DA5CDBE1-641E-496C-A4EF-873CF8CF5E6C}" destId="{894D4CF5-871F-410C-BC8F-C107690F2573}" srcOrd="3" destOrd="0" parTransId="{2A2B1D55-4A7C-42EB-B326-CB0B66C0DBC8}" sibTransId="{86326A46-A4AF-4061-AF11-150A69864A45}"/>
    <dgm:cxn modelId="{58A90AA4-C928-47AB-B70E-17EBD71A9AC8}" srcId="{DA5CDBE1-641E-496C-A4EF-873CF8CF5E6C}" destId="{B9883121-BA8C-4AE4-8DAE-2C6480AA70A5}" srcOrd="4" destOrd="0" parTransId="{9E462352-4B47-4666-BD06-208BFAD02A14}" sibTransId="{2E645449-8F8D-41DC-B335-B0D5CD9E6C9B}"/>
    <dgm:cxn modelId="{F7DB0038-1BBF-4630-9864-9ECDDF9D608F}" type="presOf" srcId="{CCE62911-4EA3-435B-8C8A-EBA8F79CFFD9}" destId="{6EBB5527-E5D0-4D6F-8B31-FEAEBF290B58}" srcOrd="0" destOrd="0" presId="urn:microsoft.com/office/officeart/2005/8/layout/cycle3"/>
    <dgm:cxn modelId="{AA697F70-FC77-47D2-B3A3-FD77C83FD330}" type="presOf" srcId="{FE6195EC-7E13-469D-906D-224229FBDA47}" destId="{5E592FEC-B291-4DA0-B8B3-80E94ABB1DE1}" srcOrd="0" destOrd="0" presId="urn:microsoft.com/office/officeart/2005/8/layout/cycle3"/>
    <dgm:cxn modelId="{E5424645-2D9F-44F5-9AE4-15F66623A8BB}" srcId="{DA5CDBE1-641E-496C-A4EF-873CF8CF5E6C}" destId="{C8C9BD1B-4546-40AE-916C-D57D1C85D76D}" srcOrd="2" destOrd="0" parTransId="{C880FFE4-79BE-4F1D-91FB-E4EC913BF6CF}" sibTransId="{C95D0EDE-8DCD-4BE7-BFC7-C30764743642}"/>
    <dgm:cxn modelId="{45EF9616-68B7-461E-A6CA-8AD7E4C2709A}" type="presOf" srcId="{B9883121-BA8C-4AE4-8DAE-2C6480AA70A5}" destId="{A2079E9E-B29C-4936-A9B5-5119603F1EDB}" srcOrd="0" destOrd="0" presId="urn:microsoft.com/office/officeart/2005/8/layout/cycle3"/>
    <dgm:cxn modelId="{AB5CF6F3-8B18-48A1-B4DB-A471907C095F}" type="presOf" srcId="{EC1ED64B-4BCE-4727-AF98-76515CEA8DBA}" destId="{2A828693-5A9C-4FBC-9DCE-14BDA687CFC0}" srcOrd="0" destOrd="0" presId="urn:microsoft.com/office/officeart/2005/8/layout/cycle3"/>
    <dgm:cxn modelId="{3703C07A-8912-41AD-8E2C-14D6FDDDB794}" type="presParOf" srcId="{79A1AAEE-19A5-4629-9BAF-B92FB233696F}" destId="{EF678445-00E1-4CC0-A827-AD049835160A}" srcOrd="0" destOrd="0" presId="urn:microsoft.com/office/officeart/2005/8/layout/cycle3"/>
    <dgm:cxn modelId="{A4581720-A08E-4A40-A277-E901C093CAD1}" type="presParOf" srcId="{EF678445-00E1-4CC0-A827-AD049835160A}" destId="{6EBB5527-E5D0-4D6F-8B31-FEAEBF290B58}" srcOrd="0" destOrd="0" presId="urn:microsoft.com/office/officeart/2005/8/layout/cycle3"/>
    <dgm:cxn modelId="{5968CE05-A3F7-4566-91D7-FE585BD292A1}" type="presParOf" srcId="{EF678445-00E1-4CC0-A827-AD049835160A}" destId="{5E592FEC-B291-4DA0-B8B3-80E94ABB1DE1}" srcOrd="1" destOrd="0" presId="urn:microsoft.com/office/officeart/2005/8/layout/cycle3"/>
    <dgm:cxn modelId="{6B76ADC0-7034-4D40-A49D-E7670FD06A42}" type="presParOf" srcId="{EF678445-00E1-4CC0-A827-AD049835160A}" destId="{2A828693-5A9C-4FBC-9DCE-14BDA687CFC0}" srcOrd="2" destOrd="0" presId="urn:microsoft.com/office/officeart/2005/8/layout/cycle3"/>
    <dgm:cxn modelId="{541B1143-CF1A-48D1-BE87-09C94DF90BC2}" type="presParOf" srcId="{EF678445-00E1-4CC0-A827-AD049835160A}" destId="{191FCE4C-9ACB-491A-B3C1-85D9E9093839}" srcOrd="3" destOrd="0" presId="urn:microsoft.com/office/officeart/2005/8/layout/cycle3"/>
    <dgm:cxn modelId="{00E94DC5-CD30-4CE1-8E6D-E36ADEA9BB0A}" type="presParOf" srcId="{EF678445-00E1-4CC0-A827-AD049835160A}" destId="{5A8AD4EF-CDA2-49F2-A7DE-FF7ED95EA06D}" srcOrd="4" destOrd="0" presId="urn:microsoft.com/office/officeart/2005/8/layout/cycle3"/>
    <dgm:cxn modelId="{80F38968-860C-41E0-9237-DA36FC0DF66B}" type="presParOf" srcId="{EF678445-00E1-4CC0-A827-AD049835160A}" destId="{A2079E9E-B29C-4936-A9B5-5119603F1ED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E2D7DA1-AED2-4D83-BA3C-71204FE1EE3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BB6EABCE-14DD-4B3B-9389-46A253D7E5D0}">
      <dgm:prSet phldrT="[Text]"/>
      <dgm:spPr/>
      <dgm:t>
        <a:bodyPr/>
        <a:lstStyle/>
        <a:p>
          <a:r>
            <a:rPr lang="en-US" dirty="0" smtClean="0"/>
            <a:t>Cluster Configurations (e.g. by distance)</a:t>
          </a:r>
          <a:endParaRPr lang="en-US" dirty="0"/>
        </a:p>
      </dgm:t>
    </dgm:pt>
    <dgm:pt modelId="{2E2A1D2D-B001-46B1-A7D9-89F9D4CC504F}" type="parTrans" cxnId="{D8A64E91-0B30-410D-8513-A782707B15A4}">
      <dgm:prSet/>
      <dgm:spPr/>
      <dgm:t>
        <a:bodyPr/>
        <a:lstStyle/>
        <a:p>
          <a:endParaRPr lang="en-US"/>
        </a:p>
      </dgm:t>
    </dgm:pt>
    <dgm:pt modelId="{220099D3-EE25-42C9-B091-34F3D62FA0BA}" type="sibTrans" cxnId="{D8A64E91-0B30-410D-8513-A782707B15A4}">
      <dgm:prSet/>
      <dgm:spPr/>
      <dgm:t>
        <a:bodyPr/>
        <a:lstStyle/>
        <a:p>
          <a:endParaRPr lang="en-US"/>
        </a:p>
      </dgm:t>
    </dgm:pt>
    <dgm:pt modelId="{A14193FB-AB23-48D7-B3DC-78103E864BB5}">
      <dgm:prSet phldrT="[Text]"/>
      <dgm:spPr/>
      <dgm:t>
        <a:bodyPr/>
        <a:lstStyle/>
        <a:p>
          <a:r>
            <a:rPr lang="en-US" dirty="0" smtClean="0"/>
            <a:t>Measure one Configuration of each leaf cluster</a:t>
          </a:r>
          <a:endParaRPr lang="en-US" dirty="0"/>
        </a:p>
      </dgm:t>
    </dgm:pt>
    <dgm:pt modelId="{F61D3D67-2A7D-410A-A0CC-06CF45F6C6C9}" type="parTrans" cxnId="{DD0D2FFE-2C0C-4595-867F-D9BED3732358}">
      <dgm:prSet/>
      <dgm:spPr/>
      <dgm:t>
        <a:bodyPr/>
        <a:lstStyle/>
        <a:p>
          <a:endParaRPr lang="en-US"/>
        </a:p>
      </dgm:t>
    </dgm:pt>
    <dgm:pt modelId="{E93E1537-9535-4158-B09E-8EB1233DEADF}" type="sibTrans" cxnId="{DD0D2FFE-2C0C-4595-867F-D9BED3732358}">
      <dgm:prSet/>
      <dgm:spPr/>
      <dgm:t>
        <a:bodyPr/>
        <a:lstStyle/>
        <a:p>
          <a:endParaRPr lang="en-US"/>
        </a:p>
      </dgm:t>
    </dgm:pt>
    <dgm:pt modelId="{55DC422C-61B8-406F-9D26-B2B796347151}">
      <dgm:prSet phldrT="[Text]"/>
      <dgm:spPr/>
      <dgm:t>
        <a:bodyPr/>
        <a:lstStyle/>
        <a:p>
          <a:r>
            <a:rPr lang="en-US" dirty="0" smtClean="0"/>
            <a:t>Put Data into Learning Algorithm</a:t>
          </a:r>
          <a:endParaRPr lang="en-US" dirty="0"/>
        </a:p>
      </dgm:t>
    </dgm:pt>
    <dgm:pt modelId="{1807C9FB-CD36-407A-BFB0-12E8040D46FE}" type="parTrans" cxnId="{372CBDA3-70E5-43BD-82FA-9932DBF5A3D2}">
      <dgm:prSet/>
      <dgm:spPr/>
      <dgm:t>
        <a:bodyPr/>
        <a:lstStyle/>
        <a:p>
          <a:endParaRPr lang="en-US"/>
        </a:p>
      </dgm:t>
    </dgm:pt>
    <dgm:pt modelId="{E2D3BAA9-E4F2-41F7-A1AB-BA6CCEB38BC5}" type="sibTrans" cxnId="{372CBDA3-70E5-43BD-82FA-9932DBF5A3D2}">
      <dgm:prSet/>
      <dgm:spPr/>
      <dgm:t>
        <a:bodyPr/>
        <a:lstStyle/>
        <a:p>
          <a:endParaRPr lang="en-US"/>
        </a:p>
      </dgm:t>
    </dgm:pt>
    <dgm:pt modelId="{58F4504D-ACD0-495E-9835-C1FA17C64A82}" type="pres">
      <dgm:prSet presAssocID="{5E2D7DA1-AED2-4D83-BA3C-71204FE1EE30}" presName="Name0" presStyleCnt="0">
        <dgm:presLayoutVars>
          <dgm:dir/>
          <dgm:animLvl val="lvl"/>
          <dgm:resizeHandles val="exact"/>
        </dgm:presLayoutVars>
      </dgm:prSet>
      <dgm:spPr/>
    </dgm:pt>
    <dgm:pt modelId="{C36F3BB3-F8CA-489A-9E38-6BC34F646222}" type="pres">
      <dgm:prSet presAssocID="{BB6EABCE-14DD-4B3B-9389-46A253D7E5D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DDAEE0-32CB-4A9B-AD2C-A228C1BE1CC0}" type="pres">
      <dgm:prSet presAssocID="{220099D3-EE25-42C9-B091-34F3D62FA0BA}" presName="parTxOnlySpace" presStyleCnt="0"/>
      <dgm:spPr/>
    </dgm:pt>
    <dgm:pt modelId="{EA65B306-8905-4FBE-AEA0-F9BA476DE96A}" type="pres">
      <dgm:prSet presAssocID="{A14193FB-AB23-48D7-B3DC-78103E864BB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00C3A3-CB0C-403D-84BE-AFE8CD132430}" type="pres">
      <dgm:prSet presAssocID="{E93E1537-9535-4158-B09E-8EB1233DEADF}" presName="parTxOnlySpace" presStyleCnt="0"/>
      <dgm:spPr/>
    </dgm:pt>
    <dgm:pt modelId="{FD7044CA-3C63-4322-B864-BEC4024F6C94}" type="pres">
      <dgm:prSet presAssocID="{55DC422C-61B8-406F-9D26-B2B7963471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133551-ED96-46D4-B368-717548344AB8}" type="presOf" srcId="{BB6EABCE-14DD-4B3B-9389-46A253D7E5D0}" destId="{C36F3BB3-F8CA-489A-9E38-6BC34F646222}" srcOrd="0" destOrd="0" presId="urn:microsoft.com/office/officeart/2005/8/layout/chevron1"/>
    <dgm:cxn modelId="{6C7208E5-4902-4B0A-9C3A-17D074CAE816}" type="presOf" srcId="{55DC422C-61B8-406F-9D26-B2B796347151}" destId="{FD7044CA-3C63-4322-B864-BEC4024F6C94}" srcOrd="0" destOrd="0" presId="urn:microsoft.com/office/officeart/2005/8/layout/chevron1"/>
    <dgm:cxn modelId="{DD0D2FFE-2C0C-4595-867F-D9BED3732358}" srcId="{5E2D7DA1-AED2-4D83-BA3C-71204FE1EE30}" destId="{A14193FB-AB23-48D7-B3DC-78103E864BB5}" srcOrd="1" destOrd="0" parTransId="{F61D3D67-2A7D-410A-A0CC-06CF45F6C6C9}" sibTransId="{E93E1537-9535-4158-B09E-8EB1233DEADF}"/>
    <dgm:cxn modelId="{809BFC02-2F96-4F03-AF6C-F3087413F77A}" type="presOf" srcId="{A14193FB-AB23-48D7-B3DC-78103E864BB5}" destId="{EA65B306-8905-4FBE-AEA0-F9BA476DE96A}" srcOrd="0" destOrd="0" presId="urn:microsoft.com/office/officeart/2005/8/layout/chevron1"/>
    <dgm:cxn modelId="{D8A64E91-0B30-410D-8513-A782707B15A4}" srcId="{5E2D7DA1-AED2-4D83-BA3C-71204FE1EE30}" destId="{BB6EABCE-14DD-4B3B-9389-46A253D7E5D0}" srcOrd="0" destOrd="0" parTransId="{2E2A1D2D-B001-46B1-A7D9-89F9D4CC504F}" sibTransId="{220099D3-EE25-42C9-B091-34F3D62FA0BA}"/>
    <dgm:cxn modelId="{FA3EDC1B-02BB-4DAD-9C85-961C711FA86C}" type="presOf" srcId="{5E2D7DA1-AED2-4D83-BA3C-71204FE1EE30}" destId="{58F4504D-ACD0-495E-9835-C1FA17C64A82}" srcOrd="0" destOrd="0" presId="urn:microsoft.com/office/officeart/2005/8/layout/chevron1"/>
    <dgm:cxn modelId="{372CBDA3-70E5-43BD-82FA-9932DBF5A3D2}" srcId="{5E2D7DA1-AED2-4D83-BA3C-71204FE1EE30}" destId="{55DC422C-61B8-406F-9D26-B2B796347151}" srcOrd="2" destOrd="0" parTransId="{1807C9FB-CD36-407A-BFB0-12E8040D46FE}" sibTransId="{E2D3BAA9-E4F2-41F7-A1AB-BA6CCEB38BC5}"/>
    <dgm:cxn modelId="{A636DA66-24D4-4CFD-9CF3-220670230B7C}" type="presParOf" srcId="{58F4504D-ACD0-495E-9835-C1FA17C64A82}" destId="{C36F3BB3-F8CA-489A-9E38-6BC34F646222}" srcOrd="0" destOrd="0" presId="urn:microsoft.com/office/officeart/2005/8/layout/chevron1"/>
    <dgm:cxn modelId="{B5F422ED-1213-4244-B394-A2DBD7B4A357}" type="presParOf" srcId="{58F4504D-ACD0-495E-9835-C1FA17C64A82}" destId="{F2DDAEE0-32CB-4A9B-AD2C-A228C1BE1CC0}" srcOrd="1" destOrd="0" presId="urn:microsoft.com/office/officeart/2005/8/layout/chevron1"/>
    <dgm:cxn modelId="{F88983EA-204D-484C-BC0C-8DF500930E51}" type="presParOf" srcId="{58F4504D-ACD0-495E-9835-C1FA17C64A82}" destId="{EA65B306-8905-4FBE-AEA0-F9BA476DE96A}" srcOrd="2" destOrd="0" presId="urn:microsoft.com/office/officeart/2005/8/layout/chevron1"/>
    <dgm:cxn modelId="{A50A65F7-28B1-48AB-9BF2-1262BA762336}" type="presParOf" srcId="{58F4504D-ACD0-495E-9835-C1FA17C64A82}" destId="{3500C3A3-CB0C-403D-84BE-AFE8CD132430}" srcOrd="3" destOrd="0" presId="urn:microsoft.com/office/officeart/2005/8/layout/chevron1"/>
    <dgm:cxn modelId="{4EC29CED-E018-4DF2-9295-651C9121A981}" type="presParOf" srcId="{58F4504D-ACD0-495E-9835-C1FA17C64A82}" destId="{FD7044CA-3C63-4322-B864-BEC4024F6C9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E2D7DA1-AED2-4D83-BA3C-71204FE1EE3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BB6EABCE-14DD-4B3B-9389-46A253D7E5D0}">
      <dgm:prSet phldrT="[Text]" custT="1"/>
      <dgm:spPr/>
      <dgm:t>
        <a:bodyPr/>
        <a:lstStyle/>
        <a:p>
          <a:r>
            <a:rPr lang="en-US" sz="1600" dirty="0" smtClean="0"/>
            <a:t>Chose random sample </a:t>
          </a:r>
          <a:br>
            <a:rPr lang="en-US" sz="1600" dirty="0" smtClean="0"/>
          </a:br>
          <a:r>
            <a:rPr lang="en-US" sz="1600" dirty="0" smtClean="0"/>
            <a:t>(no fixed size)</a:t>
          </a:r>
          <a:endParaRPr lang="en-US" sz="1600" dirty="0"/>
        </a:p>
      </dgm:t>
    </dgm:pt>
    <dgm:pt modelId="{2E2A1D2D-B001-46B1-A7D9-89F9D4CC504F}" type="parTrans" cxnId="{D8A64E91-0B30-410D-8513-A782707B15A4}">
      <dgm:prSet/>
      <dgm:spPr/>
      <dgm:t>
        <a:bodyPr/>
        <a:lstStyle/>
        <a:p>
          <a:endParaRPr lang="en-US"/>
        </a:p>
      </dgm:t>
    </dgm:pt>
    <dgm:pt modelId="{220099D3-EE25-42C9-B091-34F3D62FA0BA}" type="sibTrans" cxnId="{D8A64E91-0B30-410D-8513-A782707B15A4}">
      <dgm:prSet/>
      <dgm:spPr/>
      <dgm:t>
        <a:bodyPr/>
        <a:lstStyle/>
        <a:p>
          <a:endParaRPr lang="en-US"/>
        </a:p>
      </dgm:t>
    </dgm:pt>
    <dgm:pt modelId="{A14193FB-AB23-48D7-B3DC-78103E864BB5}">
      <dgm:prSet phldrT="[Text]" custT="1"/>
      <dgm:spPr/>
      <dgm:t>
        <a:bodyPr/>
        <a:lstStyle/>
        <a:p>
          <a:r>
            <a:rPr lang="en-US" sz="1600" dirty="0" smtClean="0"/>
            <a:t>Whole sample is measured</a:t>
          </a:r>
          <a:endParaRPr lang="en-US" sz="1600" dirty="0"/>
        </a:p>
      </dgm:t>
    </dgm:pt>
    <dgm:pt modelId="{F61D3D67-2A7D-410A-A0CC-06CF45F6C6C9}" type="parTrans" cxnId="{DD0D2FFE-2C0C-4595-867F-D9BED3732358}">
      <dgm:prSet/>
      <dgm:spPr/>
      <dgm:t>
        <a:bodyPr/>
        <a:lstStyle/>
        <a:p>
          <a:endParaRPr lang="en-US"/>
        </a:p>
      </dgm:t>
    </dgm:pt>
    <dgm:pt modelId="{E93E1537-9535-4158-B09E-8EB1233DEADF}" type="sibTrans" cxnId="{DD0D2FFE-2C0C-4595-867F-D9BED3732358}">
      <dgm:prSet/>
      <dgm:spPr/>
      <dgm:t>
        <a:bodyPr/>
        <a:lstStyle/>
        <a:p>
          <a:endParaRPr lang="en-US"/>
        </a:p>
      </dgm:t>
    </dgm:pt>
    <dgm:pt modelId="{55DC422C-61B8-406F-9D26-B2B796347151}">
      <dgm:prSet phldrT="[Text]" custT="1"/>
      <dgm:spPr/>
      <dgm:t>
        <a:bodyPr/>
        <a:lstStyle/>
        <a:p>
          <a:r>
            <a:rPr lang="en-US" sz="1600" dirty="0" smtClean="0"/>
            <a:t>Put Data into Learning Algorithm</a:t>
          </a:r>
          <a:endParaRPr lang="en-US" sz="1600" dirty="0"/>
        </a:p>
      </dgm:t>
    </dgm:pt>
    <dgm:pt modelId="{1807C9FB-CD36-407A-BFB0-12E8040D46FE}" type="parTrans" cxnId="{372CBDA3-70E5-43BD-82FA-9932DBF5A3D2}">
      <dgm:prSet/>
      <dgm:spPr/>
      <dgm:t>
        <a:bodyPr/>
        <a:lstStyle/>
        <a:p>
          <a:endParaRPr lang="en-US"/>
        </a:p>
      </dgm:t>
    </dgm:pt>
    <dgm:pt modelId="{E2D3BAA9-E4F2-41F7-A1AB-BA6CCEB38BC5}" type="sibTrans" cxnId="{372CBDA3-70E5-43BD-82FA-9932DBF5A3D2}">
      <dgm:prSet/>
      <dgm:spPr/>
      <dgm:t>
        <a:bodyPr/>
        <a:lstStyle/>
        <a:p>
          <a:endParaRPr lang="en-US"/>
        </a:p>
      </dgm:t>
    </dgm:pt>
    <dgm:pt modelId="{58F4504D-ACD0-495E-9835-C1FA17C64A82}" type="pres">
      <dgm:prSet presAssocID="{5E2D7DA1-AED2-4D83-BA3C-71204FE1EE30}" presName="Name0" presStyleCnt="0">
        <dgm:presLayoutVars>
          <dgm:dir/>
          <dgm:animLvl val="lvl"/>
          <dgm:resizeHandles val="exact"/>
        </dgm:presLayoutVars>
      </dgm:prSet>
      <dgm:spPr/>
    </dgm:pt>
    <dgm:pt modelId="{C36F3BB3-F8CA-489A-9E38-6BC34F646222}" type="pres">
      <dgm:prSet presAssocID="{BB6EABCE-14DD-4B3B-9389-46A253D7E5D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DDAEE0-32CB-4A9B-AD2C-A228C1BE1CC0}" type="pres">
      <dgm:prSet presAssocID="{220099D3-EE25-42C9-B091-34F3D62FA0BA}" presName="parTxOnlySpace" presStyleCnt="0"/>
      <dgm:spPr/>
    </dgm:pt>
    <dgm:pt modelId="{EA65B306-8905-4FBE-AEA0-F9BA476DE96A}" type="pres">
      <dgm:prSet presAssocID="{A14193FB-AB23-48D7-B3DC-78103E864BB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00C3A3-CB0C-403D-84BE-AFE8CD132430}" type="pres">
      <dgm:prSet presAssocID="{E93E1537-9535-4158-B09E-8EB1233DEADF}" presName="parTxOnlySpace" presStyleCnt="0"/>
      <dgm:spPr/>
    </dgm:pt>
    <dgm:pt modelId="{FD7044CA-3C63-4322-B864-BEC4024F6C94}" type="pres">
      <dgm:prSet presAssocID="{55DC422C-61B8-406F-9D26-B2B7963471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7C7F11-49C7-432A-B773-F99D6120606A}" type="presOf" srcId="{5E2D7DA1-AED2-4D83-BA3C-71204FE1EE30}" destId="{58F4504D-ACD0-495E-9835-C1FA17C64A82}" srcOrd="0" destOrd="0" presId="urn:microsoft.com/office/officeart/2005/8/layout/chevron1"/>
    <dgm:cxn modelId="{47CC1D61-60B4-4737-AE44-A4799457A238}" type="presOf" srcId="{55DC422C-61B8-406F-9D26-B2B796347151}" destId="{FD7044CA-3C63-4322-B864-BEC4024F6C94}" srcOrd="0" destOrd="0" presId="urn:microsoft.com/office/officeart/2005/8/layout/chevron1"/>
    <dgm:cxn modelId="{9AADE9CD-7615-4E9C-94DC-8FF4F35C1710}" type="presOf" srcId="{A14193FB-AB23-48D7-B3DC-78103E864BB5}" destId="{EA65B306-8905-4FBE-AEA0-F9BA476DE96A}" srcOrd="0" destOrd="0" presId="urn:microsoft.com/office/officeart/2005/8/layout/chevron1"/>
    <dgm:cxn modelId="{DD0D2FFE-2C0C-4595-867F-D9BED3732358}" srcId="{5E2D7DA1-AED2-4D83-BA3C-71204FE1EE30}" destId="{A14193FB-AB23-48D7-B3DC-78103E864BB5}" srcOrd="1" destOrd="0" parTransId="{F61D3D67-2A7D-410A-A0CC-06CF45F6C6C9}" sibTransId="{E93E1537-9535-4158-B09E-8EB1233DEADF}"/>
    <dgm:cxn modelId="{3CECD084-E62C-4138-9F33-84B7E9A6DDE8}" type="presOf" srcId="{BB6EABCE-14DD-4B3B-9389-46A253D7E5D0}" destId="{C36F3BB3-F8CA-489A-9E38-6BC34F646222}" srcOrd="0" destOrd="0" presId="urn:microsoft.com/office/officeart/2005/8/layout/chevron1"/>
    <dgm:cxn modelId="{D8A64E91-0B30-410D-8513-A782707B15A4}" srcId="{5E2D7DA1-AED2-4D83-BA3C-71204FE1EE30}" destId="{BB6EABCE-14DD-4B3B-9389-46A253D7E5D0}" srcOrd="0" destOrd="0" parTransId="{2E2A1D2D-B001-46B1-A7D9-89F9D4CC504F}" sibTransId="{220099D3-EE25-42C9-B091-34F3D62FA0BA}"/>
    <dgm:cxn modelId="{372CBDA3-70E5-43BD-82FA-9932DBF5A3D2}" srcId="{5E2D7DA1-AED2-4D83-BA3C-71204FE1EE30}" destId="{55DC422C-61B8-406F-9D26-B2B796347151}" srcOrd="2" destOrd="0" parTransId="{1807C9FB-CD36-407A-BFB0-12E8040D46FE}" sibTransId="{E2D3BAA9-E4F2-41F7-A1AB-BA6CCEB38BC5}"/>
    <dgm:cxn modelId="{0CF6868E-1990-4A68-B6CB-7A5663F6992B}" type="presParOf" srcId="{58F4504D-ACD0-495E-9835-C1FA17C64A82}" destId="{C36F3BB3-F8CA-489A-9E38-6BC34F646222}" srcOrd="0" destOrd="0" presId="urn:microsoft.com/office/officeart/2005/8/layout/chevron1"/>
    <dgm:cxn modelId="{86CC432E-36C9-4588-A582-737374D3F8FA}" type="presParOf" srcId="{58F4504D-ACD0-495E-9835-C1FA17C64A82}" destId="{F2DDAEE0-32CB-4A9B-AD2C-A228C1BE1CC0}" srcOrd="1" destOrd="0" presId="urn:microsoft.com/office/officeart/2005/8/layout/chevron1"/>
    <dgm:cxn modelId="{E0ACA93D-BFCE-4E53-B957-7E2ADCD2AEA3}" type="presParOf" srcId="{58F4504D-ACD0-495E-9835-C1FA17C64A82}" destId="{EA65B306-8905-4FBE-AEA0-F9BA476DE96A}" srcOrd="2" destOrd="0" presId="urn:microsoft.com/office/officeart/2005/8/layout/chevron1"/>
    <dgm:cxn modelId="{0F94B9E8-F1F8-4566-9144-B6DF6DEF8073}" type="presParOf" srcId="{58F4504D-ACD0-495E-9835-C1FA17C64A82}" destId="{3500C3A3-CB0C-403D-84BE-AFE8CD132430}" srcOrd="3" destOrd="0" presId="urn:microsoft.com/office/officeart/2005/8/layout/chevron1"/>
    <dgm:cxn modelId="{806E6BD0-988D-4090-AE76-2D20BFD7235D}" type="presParOf" srcId="{58F4504D-ACD0-495E-9835-C1FA17C64A82}" destId="{FD7044CA-3C63-4322-B864-BEC4024F6C9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E2D7DA1-AED2-4D83-BA3C-71204FE1EE3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BB6EABCE-14DD-4B3B-9389-46A253D7E5D0}">
      <dgm:prSet phldrT="[Text]"/>
      <dgm:spPr/>
      <dgm:t>
        <a:bodyPr/>
        <a:lstStyle/>
        <a:p>
          <a:r>
            <a:rPr lang="en-US" dirty="0" smtClean="0"/>
            <a:t>Insert configurations stepwise into a Learning Process</a:t>
          </a:r>
        </a:p>
      </dgm:t>
    </dgm:pt>
    <dgm:pt modelId="{2E2A1D2D-B001-46B1-A7D9-89F9D4CC504F}" type="parTrans" cxnId="{D8A64E91-0B30-410D-8513-A782707B15A4}">
      <dgm:prSet/>
      <dgm:spPr/>
      <dgm:t>
        <a:bodyPr/>
        <a:lstStyle/>
        <a:p>
          <a:endParaRPr lang="en-US"/>
        </a:p>
      </dgm:t>
    </dgm:pt>
    <dgm:pt modelId="{220099D3-EE25-42C9-B091-34F3D62FA0BA}" type="sibTrans" cxnId="{D8A64E91-0B30-410D-8513-A782707B15A4}">
      <dgm:prSet/>
      <dgm:spPr/>
      <dgm:t>
        <a:bodyPr/>
        <a:lstStyle/>
        <a:p>
          <a:endParaRPr lang="en-US"/>
        </a:p>
      </dgm:t>
    </dgm:pt>
    <dgm:pt modelId="{A14193FB-AB23-48D7-B3DC-78103E864BB5}">
      <dgm:prSet phldrT="[Text]"/>
      <dgm:spPr/>
      <dgm:t>
        <a:bodyPr/>
        <a:lstStyle/>
        <a:p>
          <a:r>
            <a:rPr lang="en-US" dirty="0" smtClean="0"/>
            <a:t>Let this sample grow until the learning rate stagnates or  the cost function reaches a minimum.</a:t>
          </a:r>
          <a:endParaRPr lang="en-US" dirty="0"/>
        </a:p>
      </dgm:t>
    </dgm:pt>
    <dgm:pt modelId="{F61D3D67-2A7D-410A-A0CC-06CF45F6C6C9}" type="parTrans" cxnId="{DD0D2FFE-2C0C-4595-867F-D9BED3732358}">
      <dgm:prSet/>
      <dgm:spPr/>
      <dgm:t>
        <a:bodyPr/>
        <a:lstStyle/>
        <a:p>
          <a:endParaRPr lang="en-US"/>
        </a:p>
      </dgm:t>
    </dgm:pt>
    <dgm:pt modelId="{E93E1537-9535-4158-B09E-8EB1233DEADF}" type="sibTrans" cxnId="{DD0D2FFE-2C0C-4595-867F-D9BED3732358}">
      <dgm:prSet/>
      <dgm:spPr/>
      <dgm:t>
        <a:bodyPr/>
        <a:lstStyle/>
        <a:p>
          <a:endParaRPr lang="en-US"/>
        </a:p>
      </dgm:t>
    </dgm:pt>
    <dgm:pt modelId="{58F4504D-ACD0-495E-9835-C1FA17C64A82}" type="pres">
      <dgm:prSet presAssocID="{5E2D7DA1-AED2-4D83-BA3C-71204FE1EE30}" presName="Name0" presStyleCnt="0">
        <dgm:presLayoutVars>
          <dgm:dir/>
          <dgm:animLvl val="lvl"/>
          <dgm:resizeHandles val="exact"/>
        </dgm:presLayoutVars>
      </dgm:prSet>
      <dgm:spPr/>
    </dgm:pt>
    <dgm:pt modelId="{C36F3BB3-F8CA-489A-9E38-6BC34F646222}" type="pres">
      <dgm:prSet presAssocID="{BB6EABCE-14DD-4B3B-9389-46A253D7E5D0}" presName="parTxOnly" presStyleLbl="node1" presStyleIdx="0" presStyleCnt="2" custScaleY="819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DDAEE0-32CB-4A9B-AD2C-A228C1BE1CC0}" type="pres">
      <dgm:prSet presAssocID="{220099D3-EE25-42C9-B091-34F3D62FA0BA}" presName="parTxOnlySpace" presStyleCnt="0"/>
      <dgm:spPr/>
    </dgm:pt>
    <dgm:pt modelId="{EA65B306-8905-4FBE-AEA0-F9BA476DE96A}" type="pres">
      <dgm:prSet presAssocID="{A14193FB-AB23-48D7-B3DC-78103E864BB5}" presName="parTxOnly" presStyleLbl="node1" presStyleIdx="1" presStyleCnt="2" custScaleX="140446" custScaleY="819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4C4A9A-7806-4AD2-B3DD-35DE9B9CB998}" type="presOf" srcId="{BB6EABCE-14DD-4B3B-9389-46A253D7E5D0}" destId="{C36F3BB3-F8CA-489A-9E38-6BC34F646222}" srcOrd="0" destOrd="0" presId="urn:microsoft.com/office/officeart/2005/8/layout/chevron1"/>
    <dgm:cxn modelId="{DD0D2FFE-2C0C-4595-867F-D9BED3732358}" srcId="{5E2D7DA1-AED2-4D83-BA3C-71204FE1EE30}" destId="{A14193FB-AB23-48D7-B3DC-78103E864BB5}" srcOrd="1" destOrd="0" parTransId="{F61D3D67-2A7D-410A-A0CC-06CF45F6C6C9}" sibTransId="{E93E1537-9535-4158-B09E-8EB1233DEADF}"/>
    <dgm:cxn modelId="{D8A64E91-0B30-410D-8513-A782707B15A4}" srcId="{5E2D7DA1-AED2-4D83-BA3C-71204FE1EE30}" destId="{BB6EABCE-14DD-4B3B-9389-46A253D7E5D0}" srcOrd="0" destOrd="0" parTransId="{2E2A1D2D-B001-46B1-A7D9-89F9D4CC504F}" sibTransId="{220099D3-EE25-42C9-B091-34F3D62FA0BA}"/>
    <dgm:cxn modelId="{29391670-681E-4BA3-9B2D-EB2A16ADC31B}" type="presOf" srcId="{A14193FB-AB23-48D7-B3DC-78103E864BB5}" destId="{EA65B306-8905-4FBE-AEA0-F9BA476DE96A}" srcOrd="0" destOrd="0" presId="urn:microsoft.com/office/officeart/2005/8/layout/chevron1"/>
    <dgm:cxn modelId="{96C4767E-E728-4F34-846F-D99A5921EA17}" type="presOf" srcId="{5E2D7DA1-AED2-4D83-BA3C-71204FE1EE30}" destId="{58F4504D-ACD0-495E-9835-C1FA17C64A82}" srcOrd="0" destOrd="0" presId="urn:microsoft.com/office/officeart/2005/8/layout/chevron1"/>
    <dgm:cxn modelId="{3CA25AE1-E234-4289-9DA0-CB52FD7135D9}" type="presParOf" srcId="{58F4504D-ACD0-495E-9835-C1FA17C64A82}" destId="{C36F3BB3-F8CA-489A-9E38-6BC34F646222}" srcOrd="0" destOrd="0" presId="urn:microsoft.com/office/officeart/2005/8/layout/chevron1"/>
    <dgm:cxn modelId="{358E3B28-2732-4C65-A03A-52630405E98C}" type="presParOf" srcId="{58F4504D-ACD0-495E-9835-C1FA17C64A82}" destId="{F2DDAEE0-32CB-4A9B-AD2C-A228C1BE1CC0}" srcOrd="1" destOrd="0" presId="urn:microsoft.com/office/officeart/2005/8/layout/chevron1"/>
    <dgm:cxn modelId="{B25FB866-8C3C-40F2-B093-8D89479B04AF}" type="presParOf" srcId="{58F4504D-ACD0-495E-9835-C1FA17C64A82}" destId="{EA65B306-8905-4FBE-AEA0-F9BA476DE96A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E78C5AC-DB80-476A-B6D2-54E96E15A15F}" type="doc">
      <dgm:prSet loTypeId="urn:microsoft.com/office/officeart/2005/8/layout/hProcess10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799EA8-6926-4772-8718-3700ED6F1865}">
      <dgm:prSet phldrT="[Text]" custT="1"/>
      <dgm:spPr/>
      <dgm:t>
        <a:bodyPr/>
        <a:lstStyle/>
        <a:p>
          <a:r>
            <a:rPr lang="en-US" sz="1400" dirty="0" smtClean="0"/>
            <a:t>Sampling</a:t>
          </a:r>
          <a:endParaRPr lang="en-US" sz="1400" dirty="0"/>
        </a:p>
      </dgm:t>
    </dgm:pt>
    <dgm:pt modelId="{150AE7F2-9680-4003-8BDC-5EDA0B4488F5}" type="parTrans" cxnId="{96A7CA25-F9FA-44C6-8CD2-89DA0186BE31}">
      <dgm:prSet/>
      <dgm:spPr/>
      <dgm:t>
        <a:bodyPr/>
        <a:lstStyle/>
        <a:p>
          <a:endParaRPr lang="en-US" sz="1400"/>
        </a:p>
      </dgm:t>
    </dgm:pt>
    <dgm:pt modelId="{29B773AE-8A01-43B6-B4AC-F3B1A56B652B}" type="sibTrans" cxnId="{96A7CA25-F9FA-44C6-8CD2-89DA0186BE31}">
      <dgm:prSet custT="1"/>
      <dgm:spPr/>
      <dgm:t>
        <a:bodyPr/>
        <a:lstStyle/>
        <a:p>
          <a:endParaRPr lang="en-US" sz="1400"/>
        </a:p>
      </dgm:t>
    </dgm:pt>
    <dgm:pt modelId="{032E7F50-3409-458B-B0A0-71770EE5C763}">
      <dgm:prSet phldrT="[Text]" custT="1"/>
      <dgm:spPr/>
      <dgm:t>
        <a:bodyPr/>
        <a:lstStyle/>
        <a:p>
          <a:r>
            <a:rPr lang="en-US" sz="1400" dirty="0" smtClean="0"/>
            <a:t>Random</a:t>
          </a:r>
          <a:endParaRPr lang="en-US" sz="1400" dirty="0"/>
        </a:p>
      </dgm:t>
    </dgm:pt>
    <dgm:pt modelId="{ACB2B1B9-4614-49C8-9AEC-E00D78A6654F}" type="parTrans" cxnId="{036DBC00-504A-438C-BD70-8D7DBB90F28E}">
      <dgm:prSet/>
      <dgm:spPr/>
      <dgm:t>
        <a:bodyPr/>
        <a:lstStyle/>
        <a:p>
          <a:endParaRPr lang="en-US" sz="1400"/>
        </a:p>
      </dgm:t>
    </dgm:pt>
    <dgm:pt modelId="{07E8234D-67F1-4C58-AA7E-C5A60023FF7C}" type="sibTrans" cxnId="{036DBC00-504A-438C-BD70-8D7DBB90F28E}">
      <dgm:prSet/>
      <dgm:spPr/>
      <dgm:t>
        <a:bodyPr/>
        <a:lstStyle/>
        <a:p>
          <a:endParaRPr lang="en-US" sz="1400"/>
        </a:p>
      </dgm:t>
    </dgm:pt>
    <dgm:pt modelId="{22C9D991-C2C0-48BA-AAFD-175934221783}">
      <dgm:prSet phldrT="[Text]" custT="1"/>
      <dgm:spPr/>
      <dgm:t>
        <a:bodyPr/>
        <a:lstStyle/>
        <a:p>
          <a:r>
            <a:rPr lang="en-US" sz="1400" dirty="0" smtClean="0"/>
            <a:t>Projective</a:t>
          </a:r>
          <a:endParaRPr lang="en-US" sz="1400" dirty="0"/>
        </a:p>
      </dgm:t>
    </dgm:pt>
    <dgm:pt modelId="{305A447B-2530-46B7-96B6-A589B9D3B32C}" type="parTrans" cxnId="{26C3F6F3-81FE-42DE-9F35-4AF0E0760957}">
      <dgm:prSet/>
      <dgm:spPr/>
      <dgm:t>
        <a:bodyPr/>
        <a:lstStyle/>
        <a:p>
          <a:endParaRPr lang="en-US" sz="1400"/>
        </a:p>
      </dgm:t>
    </dgm:pt>
    <dgm:pt modelId="{52851A5B-F26D-4D8C-8B05-167596BB6CE1}" type="sibTrans" cxnId="{26C3F6F3-81FE-42DE-9F35-4AF0E0760957}">
      <dgm:prSet/>
      <dgm:spPr/>
      <dgm:t>
        <a:bodyPr/>
        <a:lstStyle/>
        <a:p>
          <a:endParaRPr lang="en-US" sz="1400"/>
        </a:p>
      </dgm:t>
    </dgm:pt>
    <dgm:pt modelId="{C2ACC238-8AE6-46F6-A64C-476A92945B6A}">
      <dgm:prSet phldrT="[Text]" custT="1"/>
      <dgm:spPr/>
      <dgm:t>
        <a:bodyPr/>
        <a:lstStyle/>
        <a:p>
          <a:r>
            <a:rPr lang="en-US" sz="1400" dirty="0" smtClean="0"/>
            <a:t>Learning</a:t>
          </a:r>
          <a:endParaRPr lang="en-US" sz="1400" dirty="0"/>
        </a:p>
      </dgm:t>
    </dgm:pt>
    <dgm:pt modelId="{F32BD45C-F9DF-4C12-AD6E-5D5AA79F66A0}" type="parTrans" cxnId="{62A08389-892E-4FBC-8240-4D970522A6C8}">
      <dgm:prSet/>
      <dgm:spPr/>
      <dgm:t>
        <a:bodyPr/>
        <a:lstStyle/>
        <a:p>
          <a:endParaRPr lang="en-US" sz="1400"/>
        </a:p>
      </dgm:t>
    </dgm:pt>
    <dgm:pt modelId="{A1028380-9F0F-4DFA-9B19-35CB99F2539C}" type="sibTrans" cxnId="{62A08389-892E-4FBC-8240-4D970522A6C8}">
      <dgm:prSet/>
      <dgm:spPr/>
      <dgm:t>
        <a:bodyPr/>
        <a:lstStyle/>
        <a:p>
          <a:endParaRPr lang="en-US" sz="1400"/>
        </a:p>
      </dgm:t>
    </dgm:pt>
    <dgm:pt modelId="{B6119335-E648-46F2-8171-200071301FDC}">
      <dgm:prSet phldrT="[Text]" custT="1"/>
      <dgm:spPr/>
      <dgm:t>
        <a:bodyPr/>
        <a:lstStyle/>
        <a:p>
          <a:r>
            <a:rPr lang="en-US" sz="1400" dirty="0" smtClean="0"/>
            <a:t>CART</a:t>
          </a:r>
          <a:endParaRPr lang="en-US" sz="1400" dirty="0"/>
        </a:p>
      </dgm:t>
    </dgm:pt>
    <dgm:pt modelId="{F2F0E2D5-7114-4270-AE7E-16A1E7186DBC}" type="parTrans" cxnId="{6AE60E19-AB01-4BEA-B4D6-1A3B2EE40009}">
      <dgm:prSet/>
      <dgm:spPr/>
      <dgm:t>
        <a:bodyPr/>
        <a:lstStyle/>
        <a:p>
          <a:endParaRPr lang="en-US" sz="1400"/>
        </a:p>
      </dgm:t>
    </dgm:pt>
    <dgm:pt modelId="{E4A6BFCD-E629-4553-9197-F89C829D7478}" type="sibTrans" cxnId="{6AE60E19-AB01-4BEA-B4D6-1A3B2EE40009}">
      <dgm:prSet/>
      <dgm:spPr/>
      <dgm:t>
        <a:bodyPr/>
        <a:lstStyle/>
        <a:p>
          <a:endParaRPr lang="en-US" sz="1400"/>
        </a:p>
      </dgm:t>
    </dgm:pt>
    <dgm:pt modelId="{73574E5A-AE8A-4C1F-86A4-7D68CED19F96}">
      <dgm:prSet phldrT="[Text]" custT="1"/>
      <dgm:spPr/>
      <dgm:t>
        <a:bodyPr/>
        <a:lstStyle/>
        <a:p>
          <a:r>
            <a:rPr lang="en-US" sz="1400" dirty="0" smtClean="0"/>
            <a:t>Neural Network</a:t>
          </a:r>
          <a:endParaRPr lang="en-US" sz="1400" dirty="0"/>
        </a:p>
      </dgm:t>
    </dgm:pt>
    <dgm:pt modelId="{0E57CCA1-6C6B-4EE9-ADD2-232AD12E09A9}" type="parTrans" cxnId="{55CEA6D7-B76F-44FA-B8B5-7CAFC3E86B0E}">
      <dgm:prSet/>
      <dgm:spPr/>
      <dgm:t>
        <a:bodyPr/>
        <a:lstStyle/>
        <a:p>
          <a:endParaRPr lang="en-US" sz="1400"/>
        </a:p>
      </dgm:t>
    </dgm:pt>
    <dgm:pt modelId="{D771D5E2-5634-4237-8779-85E52327DEE6}" type="sibTrans" cxnId="{55CEA6D7-B76F-44FA-B8B5-7CAFC3E86B0E}">
      <dgm:prSet/>
      <dgm:spPr/>
      <dgm:t>
        <a:bodyPr/>
        <a:lstStyle/>
        <a:p>
          <a:endParaRPr lang="en-US" sz="1400"/>
        </a:p>
      </dgm:t>
    </dgm:pt>
    <dgm:pt modelId="{3AAB16FC-3DF5-4525-96D4-457B392D9F84}">
      <dgm:prSet phldrT="[Text]" custT="1"/>
      <dgm:spPr/>
      <dgm:t>
        <a:bodyPr/>
        <a:lstStyle/>
        <a:p>
          <a:endParaRPr lang="en-US" sz="1400" dirty="0"/>
        </a:p>
      </dgm:t>
    </dgm:pt>
    <dgm:pt modelId="{0E12734C-5BF3-4D0A-8BC3-BF5098D220AF}" type="parTrans" cxnId="{40672CDC-042C-4EC2-88E9-5CEC6B8DA20B}">
      <dgm:prSet/>
      <dgm:spPr/>
      <dgm:t>
        <a:bodyPr/>
        <a:lstStyle/>
        <a:p>
          <a:endParaRPr lang="en-US" sz="1400"/>
        </a:p>
      </dgm:t>
    </dgm:pt>
    <dgm:pt modelId="{96026841-5164-4B07-BE21-772660DC74FB}" type="sibTrans" cxnId="{40672CDC-042C-4EC2-88E9-5CEC6B8DA20B}">
      <dgm:prSet/>
      <dgm:spPr/>
      <dgm:t>
        <a:bodyPr/>
        <a:lstStyle/>
        <a:p>
          <a:endParaRPr lang="en-US" sz="1400"/>
        </a:p>
      </dgm:t>
    </dgm:pt>
    <dgm:pt modelId="{874F2DEA-ABE7-4E76-B4A4-CFB0BBE55005}">
      <dgm:prSet phldrT="[Text]" custT="1"/>
      <dgm:spPr/>
      <dgm:t>
        <a:bodyPr/>
        <a:lstStyle/>
        <a:p>
          <a:r>
            <a:rPr lang="en-US" sz="1400" dirty="0" smtClean="0"/>
            <a:t>Cluster Based</a:t>
          </a:r>
          <a:endParaRPr lang="en-US" sz="1400" dirty="0"/>
        </a:p>
      </dgm:t>
    </dgm:pt>
    <dgm:pt modelId="{B5E5DC14-3717-4A8B-BFEC-FC4A6B77933D}" type="parTrans" cxnId="{53971C0D-259D-47B0-9354-736ECED3E900}">
      <dgm:prSet/>
      <dgm:spPr/>
      <dgm:t>
        <a:bodyPr/>
        <a:lstStyle/>
        <a:p>
          <a:endParaRPr lang="en-US" sz="1400"/>
        </a:p>
      </dgm:t>
    </dgm:pt>
    <dgm:pt modelId="{8F2D25DD-8905-4B1E-864F-E7897764F4C8}" type="sibTrans" cxnId="{53971C0D-259D-47B0-9354-736ECED3E900}">
      <dgm:prSet/>
      <dgm:spPr/>
      <dgm:t>
        <a:bodyPr/>
        <a:lstStyle/>
        <a:p>
          <a:endParaRPr lang="en-US" sz="1400"/>
        </a:p>
      </dgm:t>
    </dgm:pt>
    <dgm:pt modelId="{DCA0BD20-6B37-4E87-A89D-44490011CD78}">
      <dgm:prSet phldrT="[Text]" custT="1"/>
      <dgm:spPr/>
      <dgm:t>
        <a:bodyPr/>
        <a:lstStyle/>
        <a:p>
          <a:r>
            <a:rPr lang="en-US" sz="1400" dirty="0" smtClean="0"/>
            <a:t>…</a:t>
          </a:r>
          <a:endParaRPr lang="en-US" sz="1400" dirty="0"/>
        </a:p>
      </dgm:t>
    </dgm:pt>
    <dgm:pt modelId="{C4C1EC6C-3017-4669-9AF7-5D21E48E5EE0}" type="parTrans" cxnId="{CCFAD5E8-AF33-4C40-BE2B-8832680A535A}">
      <dgm:prSet/>
      <dgm:spPr/>
      <dgm:t>
        <a:bodyPr/>
        <a:lstStyle/>
        <a:p>
          <a:endParaRPr lang="en-US" sz="1400"/>
        </a:p>
      </dgm:t>
    </dgm:pt>
    <dgm:pt modelId="{A956BA10-7526-4146-A1CE-4B585EB4ED36}" type="sibTrans" cxnId="{CCFAD5E8-AF33-4C40-BE2B-8832680A535A}">
      <dgm:prSet/>
      <dgm:spPr/>
      <dgm:t>
        <a:bodyPr/>
        <a:lstStyle/>
        <a:p>
          <a:endParaRPr lang="en-US" sz="1400"/>
        </a:p>
      </dgm:t>
    </dgm:pt>
    <dgm:pt modelId="{F582E3A3-C8DD-4756-8472-9277AA601373}">
      <dgm:prSet phldrT="[Text]" custT="1"/>
      <dgm:spPr/>
      <dgm:t>
        <a:bodyPr/>
        <a:lstStyle/>
        <a:p>
          <a:r>
            <a:rPr lang="en-US" sz="1400" dirty="0" smtClean="0"/>
            <a:t>Transfer Learning</a:t>
          </a:r>
          <a:endParaRPr lang="en-US" sz="1400" dirty="0"/>
        </a:p>
      </dgm:t>
    </dgm:pt>
    <dgm:pt modelId="{A35A8248-D7D5-4164-8E85-82E19D15CFCB}" type="parTrans" cxnId="{76E9B28C-886F-401A-A41D-7262AE0EA28C}">
      <dgm:prSet/>
      <dgm:spPr/>
      <dgm:t>
        <a:bodyPr/>
        <a:lstStyle/>
        <a:p>
          <a:endParaRPr lang="en-US" sz="1400"/>
        </a:p>
      </dgm:t>
    </dgm:pt>
    <dgm:pt modelId="{544C6A99-CB58-4768-8CC2-E1886BE38B29}" type="sibTrans" cxnId="{76E9B28C-886F-401A-A41D-7262AE0EA28C}">
      <dgm:prSet/>
      <dgm:spPr/>
      <dgm:t>
        <a:bodyPr/>
        <a:lstStyle/>
        <a:p>
          <a:endParaRPr lang="en-US" sz="1400"/>
        </a:p>
      </dgm:t>
    </dgm:pt>
    <dgm:pt modelId="{14F2A030-FF1F-4E5B-AFE8-14643E84FF2A}">
      <dgm:prSet phldrT="[Text]" custT="1"/>
      <dgm:spPr/>
      <dgm:t>
        <a:bodyPr/>
        <a:lstStyle/>
        <a:p>
          <a:r>
            <a:rPr lang="en-US" sz="1400" dirty="0" smtClean="0"/>
            <a:t>…</a:t>
          </a:r>
          <a:endParaRPr lang="en-US" sz="1400" dirty="0"/>
        </a:p>
      </dgm:t>
    </dgm:pt>
    <dgm:pt modelId="{F6A28F65-C9D3-4B74-9E5B-2F9379845D13}" type="parTrans" cxnId="{D5036924-EF22-42FB-849E-A29D955AD417}">
      <dgm:prSet/>
      <dgm:spPr/>
      <dgm:t>
        <a:bodyPr/>
        <a:lstStyle/>
        <a:p>
          <a:endParaRPr lang="en-US" sz="1400"/>
        </a:p>
      </dgm:t>
    </dgm:pt>
    <dgm:pt modelId="{B070930B-D72A-4B46-A2A1-AA9F7DBEB7EC}" type="sibTrans" cxnId="{D5036924-EF22-42FB-849E-A29D955AD417}">
      <dgm:prSet/>
      <dgm:spPr/>
      <dgm:t>
        <a:bodyPr/>
        <a:lstStyle/>
        <a:p>
          <a:endParaRPr lang="en-US" sz="1400"/>
        </a:p>
      </dgm:t>
    </dgm:pt>
    <dgm:pt modelId="{F8F88678-91E6-4316-9322-ED1F601C4615}">
      <dgm:prSet phldrT="[Text]" custT="1"/>
      <dgm:spPr/>
      <dgm:t>
        <a:bodyPr/>
        <a:lstStyle/>
        <a:p>
          <a:r>
            <a:rPr lang="en-US" sz="1400" dirty="0" smtClean="0"/>
            <a:t>Progressive</a:t>
          </a:r>
          <a:endParaRPr lang="en-US" sz="1400" dirty="0"/>
        </a:p>
      </dgm:t>
    </dgm:pt>
    <dgm:pt modelId="{854F50A4-9C4C-493D-84B0-8BF5D63BD6AA}" type="parTrans" cxnId="{877518D5-80A3-467B-8F4F-5D906C30FAE4}">
      <dgm:prSet/>
      <dgm:spPr/>
      <dgm:t>
        <a:bodyPr/>
        <a:lstStyle/>
        <a:p>
          <a:endParaRPr lang="en-US"/>
        </a:p>
      </dgm:t>
    </dgm:pt>
    <dgm:pt modelId="{58F67CF1-FFFA-4B7B-AE52-AD34FB71DD6F}" type="sibTrans" cxnId="{877518D5-80A3-467B-8F4F-5D906C30FAE4}">
      <dgm:prSet/>
      <dgm:spPr/>
      <dgm:t>
        <a:bodyPr/>
        <a:lstStyle/>
        <a:p>
          <a:endParaRPr lang="en-US"/>
        </a:p>
      </dgm:t>
    </dgm:pt>
    <dgm:pt modelId="{123D7F13-0FE4-408C-80F7-5BDDE79BEFDD}" type="pres">
      <dgm:prSet presAssocID="{CE78C5AC-DB80-476A-B6D2-54E96E15A15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D9A269B-1F74-48DD-8597-E865FBCA8065}" type="pres">
      <dgm:prSet presAssocID="{5F799EA8-6926-4772-8718-3700ED6F1865}" presName="composite" presStyleCnt="0"/>
      <dgm:spPr/>
    </dgm:pt>
    <dgm:pt modelId="{793EC683-530C-4583-AEF6-4B9237F9A15A}" type="pres">
      <dgm:prSet presAssocID="{5F799EA8-6926-4772-8718-3700ED6F1865}" presName="imagSh" presStyleLbl="bgImgPlace1" presStyleIdx="0" presStyleCnt="2" custScaleX="100212" custScaleY="105415"/>
      <dgm:spPr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A170620-1B6C-40F5-8590-8094014D470B}" type="pres">
      <dgm:prSet presAssocID="{5F799EA8-6926-4772-8718-3700ED6F1865}" presName="tx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C2365F-F952-449C-8156-FE479F595863}" type="pres">
      <dgm:prSet presAssocID="{29B773AE-8A01-43B6-B4AC-F3B1A56B652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9827206A-9DB5-43B0-A284-16003104D0EA}" type="pres">
      <dgm:prSet presAssocID="{29B773AE-8A01-43B6-B4AC-F3B1A56B652B}" presName="connTx" presStyleLbl="sibTrans2D1" presStyleIdx="0" presStyleCnt="1"/>
      <dgm:spPr/>
      <dgm:t>
        <a:bodyPr/>
        <a:lstStyle/>
        <a:p>
          <a:endParaRPr lang="en-US"/>
        </a:p>
      </dgm:t>
    </dgm:pt>
    <dgm:pt modelId="{6683D090-35E1-44B5-8DF3-F20581CD241E}" type="pres">
      <dgm:prSet presAssocID="{C2ACC238-8AE6-46F6-A64C-476A92945B6A}" presName="composite" presStyleCnt="0"/>
      <dgm:spPr/>
    </dgm:pt>
    <dgm:pt modelId="{51C9A42D-F063-457B-83C2-B90CA15B5872}" type="pres">
      <dgm:prSet presAssocID="{C2ACC238-8AE6-46F6-A64C-476A92945B6A}" presName="imagSh" presStyleLbl="bgImgPlace1" presStyleIdx="1" presStyleCnt="2" custScaleX="100212" custScaleY="105415"/>
      <dgm:spPr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A68C801-9AAE-40EC-82BC-7F7E05863C64}" type="pres">
      <dgm:prSet presAssocID="{C2ACC238-8AE6-46F6-A64C-476A92945B6A}" presName="tx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7A3F70-6BCD-4818-9CE3-35A04EE74F9A}" type="presOf" srcId="{B6119335-E648-46F2-8171-200071301FDC}" destId="{FA68C801-9AAE-40EC-82BC-7F7E05863C64}" srcOrd="0" destOrd="1" presId="urn:microsoft.com/office/officeart/2005/8/layout/hProcess10"/>
    <dgm:cxn modelId="{70334999-CCC8-485E-9BF1-46BC15A0ED44}" type="presOf" srcId="{032E7F50-3409-458B-B0A0-71770EE5C763}" destId="{DA170620-1B6C-40F5-8590-8094014D470B}" srcOrd="0" destOrd="1" presId="urn:microsoft.com/office/officeart/2005/8/layout/hProcess10"/>
    <dgm:cxn modelId="{96A7CA25-F9FA-44C6-8CD2-89DA0186BE31}" srcId="{CE78C5AC-DB80-476A-B6D2-54E96E15A15F}" destId="{5F799EA8-6926-4772-8718-3700ED6F1865}" srcOrd="0" destOrd="0" parTransId="{150AE7F2-9680-4003-8BDC-5EDA0B4488F5}" sibTransId="{29B773AE-8A01-43B6-B4AC-F3B1A56B652B}"/>
    <dgm:cxn modelId="{3DE0CBAF-30F3-478B-8613-A53D6C4FC5AE}" type="presOf" srcId="{874F2DEA-ABE7-4E76-B4A4-CFB0BBE55005}" destId="{DA170620-1B6C-40F5-8590-8094014D470B}" srcOrd="0" destOrd="2" presId="urn:microsoft.com/office/officeart/2005/8/layout/hProcess10"/>
    <dgm:cxn modelId="{27829361-E61D-4CA8-9B31-E61AD38D1574}" type="presOf" srcId="{DCA0BD20-6B37-4E87-A89D-44490011CD78}" destId="{DA170620-1B6C-40F5-8590-8094014D470B}" srcOrd="0" destOrd="5" presId="urn:microsoft.com/office/officeart/2005/8/layout/hProcess10"/>
    <dgm:cxn modelId="{26C3F6F3-81FE-42DE-9F35-4AF0E0760957}" srcId="{5F799EA8-6926-4772-8718-3700ED6F1865}" destId="{22C9D991-C2C0-48BA-AAFD-175934221783}" srcOrd="2" destOrd="0" parTransId="{305A447B-2530-46B7-96B6-A589B9D3B32C}" sibTransId="{52851A5B-F26D-4D8C-8B05-167596BB6CE1}"/>
    <dgm:cxn modelId="{7CC49DC0-DCB3-4C3F-9BDC-EB44D590307E}" type="presOf" srcId="{CE78C5AC-DB80-476A-B6D2-54E96E15A15F}" destId="{123D7F13-0FE4-408C-80F7-5BDDE79BEFDD}" srcOrd="0" destOrd="0" presId="urn:microsoft.com/office/officeart/2005/8/layout/hProcess10"/>
    <dgm:cxn modelId="{0AE67BEF-EC52-4598-A038-CF2E63F70DB0}" type="presOf" srcId="{5F799EA8-6926-4772-8718-3700ED6F1865}" destId="{DA170620-1B6C-40F5-8590-8094014D470B}" srcOrd="0" destOrd="0" presId="urn:microsoft.com/office/officeart/2005/8/layout/hProcess10"/>
    <dgm:cxn modelId="{E6455575-3812-46DC-B31B-F3CAC3426A90}" type="presOf" srcId="{29B773AE-8A01-43B6-B4AC-F3B1A56B652B}" destId="{9827206A-9DB5-43B0-A284-16003104D0EA}" srcOrd="1" destOrd="0" presId="urn:microsoft.com/office/officeart/2005/8/layout/hProcess10"/>
    <dgm:cxn modelId="{289A86A7-7C47-43A3-92C2-3CFC4BF772E5}" type="presOf" srcId="{73574E5A-AE8A-4C1F-86A4-7D68CED19F96}" destId="{FA68C801-9AAE-40EC-82BC-7F7E05863C64}" srcOrd="0" destOrd="2" presId="urn:microsoft.com/office/officeart/2005/8/layout/hProcess10"/>
    <dgm:cxn modelId="{90F364E7-5766-4EA5-BD0C-A7DB3DA1DCF6}" type="presOf" srcId="{22C9D991-C2C0-48BA-AAFD-175934221783}" destId="{DA170620-1B6C-40F5-8590-8094014D470B}" srcOrd="0" destOrd="3" presId="urn:microsoft.com/office/officeart/2005/8/layout/hProcess10"/>
    <dgm:cxn modelId="{53971C0D-259D-47B0-9354-736ECED3E900}" srcId="{5F799EA8-6926-4772-8718-3700ED6F1865}" destId="{874F2DEA-ABE7-4E76-B4A4-CFB0BBE55005}" srcOrd="1" destOrd="0" parTransId="{B5E5DC14-3717-4A8B-BFEC-FC4A6B77933D}" sibTransId="{8F2D25DD-8905-4B1E-864F-E7897764F4C8}"/>
    <dgm:cxn modelId="{6AE60E19-AB01-4BEA-B4D6-1A3B2EE40009}" srcId="{C2ACC238-8AE6-46F6-A64C-476A92945B6A}" destId="{B6119335-E648-46F2-8171-200071301FDC}" srcOrd="0" destOrd="0" parTransId="{F2F0E2D5-7114-4270-AE7E-16A1E7186DBC}" sibTransId="{E4A6BFCD-E629-4553-9197-F89C829D7478}"/>
    <dgm:cxn modelId="{D5036924-EF22-42FB-849E-A29D955AD417}" srcId="{C2ACC238-8AE6-46F6-A64C-476A92945B6A}" destId="{14F2A030-FF1F-4E5B-AFE8-14643E84FF2A}" srcOrd="3" destOrd="0" parTransId="{F6A28F65-C9D3-4B74-9E5B-2F9379845D13}" sibTransId="{B070930B-D72A-4B46-A2A1-AA9F7DBEB7EC}"/>
    <dgm:cxn modelId="{877518D5-80A3-467B-8F4F-5D906C30FAE4}" srcId="{5F799EA8-6926-4772-8718-3700ED6F1865}" destId="{F8F88678-91E6-4316-9322-ED1F601C4615}" srcOrd="3" destOrd="0" parTransId="{854F50A4-9C4C-493D-84B0-8BF5D63BD6AA}" sibTransId="{58F67CF1-FFFA-4B7B-AE52-AD34FB71DD6F}"/>
    <dgm:cxn modelId="{55CEA6D7-B76F-44FA-B8B5-7CAFC3E86B0E}" srcId="{C2ACC238-8AE6-46F6-A64C-476A92945B6A}" destId="{73574E5A-AE8A-4C1F-86A4-7D68CED19F96}" srcOrd="1" destOrd="0" parTransId="{0E57CCA1-6C6B-4EE9-ADD2-232AD12E09A9}" sibTransId="{D771D5E2-5634-4237-8779-85E52327DEE6}"/>
    <dgm:cxn modelId="{76E9B28C-886F-401A-A41D-7262AE0EA28C}" srcId="{C2ACC238-8AE6-46F6-A64C-476A92945B6A}" destId="{F582E3A3-C8DD-4756-8472-9277AA601373}" srcOrd="2" destOrd="0" parTransId="{A35A8248-D7D5-4164-8E85-82E19D15CFCB}" sibTransId="{544C6A99-CB58-4768-8CC2-E1886BE38B29}"/>
    <dgm:cxn modelId="{62A08389-892E-4FBC-8240-4D970522A6C8}" srcId="{CE78C5AC-DB80-476A-B6D2-54E96E15A15F}" destId="{C2ACC238-8AE6-46F6-A64C-476A92945B6A}" srcOrd="1" destOrd="0" parTransId="{F32BD45C-F9DF-4C12-AD6E-5D5AA79F66A0}" sibTransId="{A1028380-9F0F-4DFA-9B19-35CB99F2539C}"/>
    <dgm:cxn modelId="{40672CDC-042C-4EC2-88E9-5CEC6B8DA20B}" srcId="{C2ACC238-8AE6-46F6-A64C-476A92945B6A}" destId="{3AAB16FC-3DF5-4525-96D4-457B392D9F84}" srcOrd="4" destOrd="0" parTransId="{0E12734C-5BF3-4D0A-8BC3-BF5098D220AF}" sibTransId="{96026841-5164-4B07-BE21-772660DC74FB}"/>
    <dgm:cxn modelId="{2EFAF799-5D70-4837-943F-D1D56E260199}" type="presOf" srcId="{F8F88678-91E6-4316-9322-ED1F601C4615}" destId="{DA170620-1B6C-40F5-8590-8094014D470B}" srcOrd="0" destOrd="4" presId="urn:microsoft.com/office/officeart/2005/8/layout/hProcess10"/>
    <dgm:cxn modelId="{BF192723-F9EA-40A8-A738-90E49E33B97D}" type="presOf" srcId="{F582E3A3-C8DD-4756-8472-9277AA601373}" destId="{FA68C801-9AAE-40EC-82BC-7F7E05863C64}" srcOrd="0" destOrd="3" presId="urn:microsoft.com/office/officeart/2005/8/layout/hProcess10"/>
    <dgm:cxn modelId="{CCFAD5E8-AF33-4C40-BE2B-8832680A535A}" srcId="{5F799EA8-6926-4772-8718-3700ED6F1865}" destId="{DCA0BD20-6B37-4E87-A89D-44490011CD78}" srcOrd="4" destOrd="0" parTransId="{C4C1EC6C-3017-4669-9AF7-5D21E48E5EE0}" sibTransId="{A956BA10-7526-4146-A1CE-4B585EB4ED36}"/>
    <dgm:cxn modelId="{036DBC00-504A-438C-BD70-8D7DBB90F28E}" srcId="{5F799EA8-6926-4772-8718-3700ED6F1865}" destId="{032E7F50-3409-458B-B0A0-71770EE5C763}" srcOrd="0" destOrd="0" parTransId="{ACB2B1B9-4614-49C8-9AEC-E00D78A6654F}" sibTransId="{07E8234D-67F1-4C58-AA7E-C5A60023FF7C}"/>
    <dgm:cxn modelId="{9C562091-8733-4165-8B03-71474FE49EB5}" type="presOf" srcId="{3AAB16FC-3DF5-4525-96D4-457B392D9F84}" destId="{FA68C801-9AAE-40EC-82BC-7F7E05863C64}" srcOrd="0" destOrd="5" presId="urn:microsoft.com/office/officeart/2005/8/layout/hProcess10"/>
    <dgm:cxn modelId="{DEC10C23-B4AD-4C87-AD29-4FE2B73CED4B}" type="presOf" srcId="{14F2A030-FF1F-4E5B-AFE8-14643E84FF2A}" destId="{FA68C801-9AAE-40EC-82BC-7F7E05863C64}" srcOrd="0" destOrd="4" presId="urn:microsoft.com/office/officeart/2005/8/layout/hProcess10"/>
    <dgm:cxn modelId="{B67BED3D-8807-413B-AD66-474CC74638CE}" type="presOf" srcId="{29B773AE-8A01-43B6-B4AC-F3B1A56B652B}" destId="{56C2365F-F952-449C-8156-FE479F595863}" srcOrd="0" destOrd="0" presId="urn:microsoft.com/office/officeart/2005/8/layout/hProcess10"/>
    <dgm:cxn modelId="{1E5FA1B5-F31F-459E-8764-80E029340DA8}" type="presOf" srcId="{C2ACC238-8AE6-46F6-A64C-476A92945B6A}" destId="{FA68C801-9AAE-40EC-82BC-7F7E05863C64}" srcOrd="0" destOrd="0" presId="urn:microsoft.com/office/officeart/2005/8/layout/hProcess10"/>
    <dgm:cxn modelId="{B3F6695B-D040-4DEA-88C3-DF19C3388D00}" type="presParOf" srcId="{123D7F13-0FE4-408C-80F7-5BDDE79BEFDD}" destId="{0D9A269B-1F74-48DD-8597-E865FBCA8065}" srcOrd="0" destOrd="0" presId="urn:microsoft.com/office/officeart/2005/8/layout/hProcess10"/>
    <dgm:cxn modelId="{79D1743D-534A-400B-9736-D7644212FCD8}" type="presParOf" srcId="{0D9A269B-1F74-48DD-8597-E865FBCA8065}" destId="{793EC683-530C-4583-AEF6-4B9237F9A15A}" srcOrd="0" destOrd="0" presId="urn:microsoft.com/office/officeart/2005/8/layout/hProcess10"/>
    <dgm:cxn modelId="{75AA2D88-DA36-4F94-9ACD-D6BECC99EC93}" type="presParOf" srcId="{0D9A269B-1F74-48DD-8597-E865FBCA8065}" destId="{DA170620-1B6C-40F5-8590-8094014D470B}" srcOrd="1" destOrd="0" presId="urn:microsoft.com/office/officeart/2005/8/layout/hProcess10"/>
    <dgm:cxn modelId="{3306FB30-EE3F-4B86-953C-2EBA1EDA2DEE}" type="presParOf" srcId="{123D7F13-0FE4-408C-80F7-5BDDE79BEFDD}" destId="{56C2365F-F952-449C-8156-FE479F595863}" srcOrd="1" destOrd="0" presId="urn:microsoft.com/office/officeart/2005/8/layout/hProcess10"/>
    <dgm:cxn modelId="{964A074E-40CC-4D16-8872-B0D10B99BE56}" type="presParOf" srcId="{56C2365F-F952-449C-8156-FE479F595863}" destId="{9827206A-9DB5-43B0-A284-16003104D0EA}" srcOrd="0" destOrd="0" presId="urn:microsoft.com/office/officeart/2005/8/layout/hProcess10"/>
    <dgm:cxn modelId="{EF0F0DAE-1205-46D5-979D-069F9D3DD86B}" type="presParOf" srcId="{123D7F13-0FE4-408C-80F7-5BDDE79BEFDD}" destId="{6683D090-35E1-44B5-8DF3-F20581CD241E}" srcOrd="2" destOrd="0" presId="urn:microsoft.com/office/officeart/2005/8/layout/hProcess10"/>
    <dgm:cxn modelId="{8515C449-FB14-4A20-8CF6-F8226B1E86FF}" type="presParOf" srcId="{6683D090-35E1-44B5-8DF3-F20581CD241E}" destId="{51C9A42D-F063-457B-83C2-B90CA15B5872}" srcOrd="0" destOrd="0" presId="urn:microsoft.com/office/officeart/2005/8/layout/hProcess10"/>
    <dgm:cxn modelId="{84D1F3B4-B7A9-4B69-801A-E0899DEEED31}" type="presParOf" srcId="{6683D090-35E1-44B5-8DF3-F20581CD241E}" destId="{FA68C801-9AAE-40EC-82BC-7F7E05863C64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0366C-B851-41B8-B8D4-83E795BB3681}">
      <dsp:nvSpPr>
        <dsp:cNvPr id="0" name=""/>
        <dsp:cNvSpPr/>
      </dsp:nvSpPr>
      <dsp:spPr>
        <a:xfrm>
          <a:off x="5820" y="0"/>
          <a:ext cx="1739798" cy="1166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More Configurations</a:t>
          </a:r>
          <a:endParaRPr lang="en-US" sz="1800" kern="1200" dirty="0"/>
        </a:p>
      </dsp:txBody>
      <dsp:txXfrm>
        <a:off x="39983" y="34163"/>
        <a:ext cx="1671472" cy="1098075"/>
      </dsp:txXfrm>
    </dsp:sp>
    <dsp:sp modelId="{6759E248-8EEC-4C71-806E-55CE0477B507}">
      <dsp:nvSpPr>
        <dsp:cNvPr id="0" name=""/>
        <dsp:cNvSpPr/>
      </dsp:nvSpPr>
      <dsp:spPr>
        <a:xfrm>
          <a:off x="1919599" y="367465"/>
          <a:ext cx="368837" cy="4314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919599" y="453759"/>
        <a:ext cx="258186" cy="258882"/>
      </dsp:txXfrm>
    </dsp:sp>
    <dsp:sp modelId="{C9E39DCD-DB2D-4196-A86B-E8579F7D9952}">
      <dsp:nvSpPr>
        <dsp:cNvPr id="0" name=""/>
        <dsp:cNvSpPr/>
      </dsp:nvSpPr>
      <dsp:spPr>
        <a:xfrm>
          <a:off x="2441539" y="0"/>
          <a:ext cx="1739798" cy="1166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More Possibilities of Performance Influences</a:t>
          </a:r>
          <a:endParaRPr lang="en-US" sz="1800" kern="1200" dirty="0"/>
        </a:p>
      </dsp:txBody>
      <dsp:txXfrm>
        <a:off x="2475702" y="34163"/>
        <a:ext cx="1671472" cy="1098075"/>
      </dsp:txXfrm>
    </dsp:sp>
    <dsp:sp modelId="{09D76209-7A52-4FF2-BEBE-612ABCB49683}">
      <dsp:nvSpPr>
        <dsp:cNvPr id="0" name=""/>
        <dsp:cNvSpPr/>
      </dsp:nvSpPr>
      <dsp:spPr>
        <a:xfrm>
          <a:off x="4355317" y="367465"/>
          <a:ext cx="368837" cy="4314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355317" y="453759"/>
        <a:ext cx="258186" cy="258882"/>
      </dsp:txXfrm>
    </dsp:sp>
    <dsp:sp modelId="{B9C9112B-C191-4FC1-8014-565CE30D8C9F}">
      <dsp:nvSpPr>
        <dsp:cNvPr id="0" name=""/>
        <dsp:cNvSpPr/>
      </dsp:nvSpPr>
      <dsp:spPr>
        <a:xfrm>
          <a:off x="4877257" y="0"/>
          <a:ext cx="1739798" cy="1166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Performance prediction is hard.</a:t>
          </a:r>
          <a:endParaRPr lang="en-US" sz="1800" kern="1200" dirty="0"/>
        </a:p>
      </dsp:txBody>
      <dsp:txXfrm>
        <a:off x="4911420" y="34163"/>
        <a:ext cx="1671472" cy="10980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A5C27A-7BBB-4DBE-B184-D83BDAD20BB6}">
      <dsp:nvSpPr>
        <dsp:cNvPr id="0" name=""/>
        <dsp:cNvSpPr/>
      </dsp:nvSpPr>
      <dsp:spPr>
        <a:xfrm>
          <a:off x="0" y="0"/>
          <a:ext cx="56255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720DE-0B8A-45CF-9785-2099059C91C2}">
      <dsp:nvSpPr>
        <dsp:cNvPr id="0" name=""/>
        <dsp:cNvSpPr/>
      </dsp:nvSpPr>
      <dsp:spPr>
        <a:xfrm>
          <a:off x="0" y="0"/>
          <a:ext cx="1499378" cy="2531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We are looking for:</a:t>
          </a:r>
          <a:endParaRPr lang="en-US" sz="1400" kern="1200" dirty="0"/>
        </a:p>
      </dsp:txBody>
      <dsp:txXfrm>
        <a:off x="0" y="0"/>
        <a:ext cx="1499378" cy="2531534"/>
      </dsp:txXfrm>
    </dsp:sp>
    <dsp:sp modelId="{FB62D308-3229-4A83-80FE-33CE2FFCFEB7}">
      <dsp:nvSpPr>
        <dsp:cNvPr id="0" name=""/>
        <dsp:cNvSpPr/>
      </dsp:nvSpPr>
      <dsp:spPr>
        <a:xfrm>
          <a:off x="1576675" y="29759"/>
          <a:ext cx="4045187" cy="59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(Near) Optimal configurations</a:t>
          </a:r>
          <a:endParaRPr lang="en-US" sz="1800" kern="1200" dirty="0"/>
        </a:p>
      </dsp:txBody>
      <dsp:txXfrm>
        <a:off x="1576675" y="29759"/>
        <a:ext cx="4045187" cy="595182"/>
      </dsp:txXfrm>
    </dsp:sp>
    <dsp:sp modelId="{5FC871B5-5D15-47F0-AA19-BFE93B14A2DB}">
      <dsp:nvSpPr>
        <dsp:cNvPr id="0" name=""/>
        <dsp:cNvSpPr/>
      </dsp:nvSpPr>
      <dsp:spPr>
        <a:xfrm>
          <a:off x="1499378" y="624941"/>
          <a:ext cx="4122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021D6-265B-410D-B8BD-A10CF14847E6}">
      <dsp:nvSpPr>
        <dsp:cNvPr id="0" name=""/>
        <dsp:cNvSpPr/>
      </dsp:nvSpPr>
      <dsp:spPr>
        <a:xfrm>
          <a:off x="1576675" y="654700"/>
          <a:ext cx="4045187" cy="59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Good default configurations</a:t>
          </a:r>
        </a:p>
      </dsp:txBody>
      <dsp:txXfrm>
        <a:off x="1576675" y="654700"/>
        <a:ext cx="4045187" cy="595182"/>
      </dsp:txXfrm>
    </dsp:sp>
    <dsp:sp modelId="{112D9743-84C6-4DD0-9FE0-8E73DAC8AE57}">
      <dsp:nvSpPr>
        <dsp:cNvPr id="0" name=""/>
        <dsp:cNvSpPr/>
      </dsp:nvSpPr>
      <dsp:spPr>
        <a:xfrm>
          <a:off x="1499378" y="1249883"/>
          <a:ext cx="4122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73213-C056-470B-BAA4-25DFDF0DCD18}">
      <dsp:nvSpPr>
        <dsp:cNvPr id="0" name=""/>
        <dsp:cNvSpPr/>
      </dsp:nvSpPr>
      <dsp:spPr>
        <a:xfrm>
          <a:off x="1576675" y="1279642"/>
          <a:ext cx="4045187" cy="59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Implementation problems</a:t>
          </a:r>
        </a:p>
      </dsp:txBody>
      <dsp:txXfrm>
        <a:off x="1576675" y="1279642"/>
        <a:ext cx="4045187" cy="595182"/>
      </dsp:txXfrm>
    </dsp:sp>
    <dsp:sp modelId="{326E3011-DBA6-4839-969F-E2A899FEEAD3}">
      <dsp:nvSpPr>
        <dsp:cNvPr id="0" name=""/>
        <dsp:cNvSpPr/>
      </dsp:nvSpPr>
      <dsp:spPr>
        <a:xfrm>
          <a:off x="1499378" y="1874824"/>
          <a:ext cx="4122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91EC8-C9B8-4E06-9DC9-CECE383F66D7}">
      <dsp:nvSpPr>
        <dsp:cNvPr id="0" name=""/>
        <dsp:cNvSpPr/>
      </dsp:nvSpPr>
      <dsp:spPr>
        <a:xfrm>
          <a:off x="1576675" y="1904583"/>
          <a:ext cx="4045187" cy="59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Proof of a good average performance</a:t>
          </a:r>
          <a:endParaRPr lang="en-US" sz="1800" kern="1200" dirty="0"/>
        </a:p>
      </dsp:txBody>
      <dsp:txXfrm>
        <a:off x="1576675" y="1904583"/>
        <a:ext cx="4045187" cy="595182"/>
      </dsp:txXfrm>
    </dsp:sp>
    <dsp:sp modelId="{F24B7A92-AC69-4AC3-A795-99A78BA0E1A1}">
      <dsp:nvSpPr>
        <dsp:cNvPr id="0" name=""/>
        <dsp:cNvSpPr/>
      </dsp:nvSpPr>
      <dsp:spPr>
        <a:xfrm>
          <a:off x="1499378" y="2499766"/>
          <a:ext cx="4122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3432E-F464-462E-83D4-A45541FBFBA3}">
      <dsp:nvSpPr>
        <dsp:cNvPr id="0" name=""/>
        <dsp:cNvSpPr/>
      </dsp:nvSpPr>
      <dsp:spPr>
        <a:xfrm>
          <a:off x="737686" y="853643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Sampling</a:t>
          </a:r>
          <a:endParaRPr lang="en-US" sz="2000" kern="1200" dirty="0"/>
        </a:p>
      </dsp:txBody>
      <dsp:txXfrm>
        <a:off x="759397" y="875354"/>
        <a:ext cx="1439096" cy="697837"/>
      </dsp:txXfrm>
    </dsp:sp>
    <dsp:sp modelId="{71CB5F85-2E7C-4927-AAD8-B5D710F2B9CB}">
      <dsp:nvSpPr>
        <dsp:cNvPr id="0" name=""/>
        <dsp:cNvSpPr/>
      </dsp:nvSpPr>
      <dsp:spPr>
        <a:xfrm>
          <a:off x="2220204" y="1197026"/>
          <a:ext cx="65340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53405" y="27246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530571" y="1207937"/>
        <a:ext cx="32670" cy="32670"/>
      </dsp:txXfrm>
    </dsp:sp>
    <dsp:sp modelId="{064E4F55-ACBD-4AA1-908D-DDB03D5C65E6}">
      <dsp:nvSpPr>
        <dsp:cNvPr id="0" name=""/>
        <dsp:cNvSpPr/>
      </dsp:nvSpPr>
      <dsp:spPr>
        <a:xfrm>
          <a:off x="2873609" y="853643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Learning</a:t>
          </a:r>
          <a:endParaRPr lang="en-US" sz="2000" kern="1200" dirty="0"/>
        </a:p>
      </dsp:txBody>
      <dsp:txXfrm>
        <a:off x="2895320" y="875354"/>
        <a:ext cx="1439096" cy="697837"/>
      </dsp:txXfrm>
    </dsp:sp>
    <dsp:sp modelId="{3DAF800F-1DF5-449E-80A9-2A46F7B181B5}">
      <dsp:nvSpPr>
        <dsp:cNvPr id="0" name=""/>
        <dsp:cNvSpPr/>
      </dsp:nvSpPr>
      <dsp:spPr>
        <a:xfrm rot="18358818">
          <a:off x="4138863" y="770802"/>
          <a:ext cx="1053420" cy="54492"/>
        </a:xfrm>
        <a:prstGeom prst="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39238" y="771713"/>
        <a:ext cx="52671" cy="52671"/>
      </dsp:txXfrm>
    </dsp:sp>
    <dsp:sp modelId="{F38D57A1-A1B8-4497-9ADF-796C8961B215}">
      <dsp:nvSpPr>
        <dsp:cNvPr id="0" name=""/>
        <dsp:cNvSpPr/>
      </dsp:nvSpPr>
      <dsp:spPr>
        <a:xfrm>
          <a:off x="4975019" y="1195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Prediction</a:t>
          </a:r>
          <a:endParaRPr lang="en-US" sz="2000" kern="1200" dirty="0"/>
        </a:p>
      </dsp:txBody>
      <dsp:txXfrm>
        <a:off x="4996730" y="22906"/>
        <a:ext cx="1439096" cy="697837"/>
      </dsp:txXfrm>
    </dsp:sp>
    <dsp:sp modelId="{36EFF10D-7803-48E5-9283-D012D5CAB08C}">
      <dsp:nvSpPr>
        <dsp:cNvPr id="0" name=""/>
        <dsp:cNvSpPr/>
      </dsp:nvSpPr>
      <dsp:spPr>
        <a:xfrm>
          <a:off x="4356127" y="1197026"/>
          <a:ext cx="627520" cy="54492"/>
        </a:xfrm>
        <a:prstGeom prst="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54199" y="1208584"/>
        <a:ext cx="31376" cy="31376"/>
      </dsp:txXfrm>
    </dsp:sp>
    <dsp:sp modelId="{1140EA6D-19FA-4DDA-B019-ABFA1109C9B1}">
      <dsp:nvSpPr>
        <dsp:cNvPr id="0" name=""/>
        <dsp:cNvSpPr/>
      </dsp:nvSpPr>
      <dsp:spPr>
        <a:xfrm>
          <a:off x="4983647" y="853643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Optimization</a:t>
          </a:r>
          <a:endParaRPr lang="en-US" sz="2000" kern="1200" dirty="0"/>
        </a:p>
      </dsp:txBody>
      <dsp:txXfrm>
        <a:off x="5005358" y="875354"/>
        <a:ext cx="1439096" cy="697837"/>
      </dsp:txXfrm>
    </dsp:sp>
    <dsp:sp modelId="{A8869F46-5AF8-457E-927C-8E08221A67C1}">
      <dsp:nvSpPr>
        <dsp:cNvPr id="0" name=""/>
        <dsp:cNvSpPr/>
      </dsp:nvSpPr>
      <dsp:spPr>
        <a:xfrm rot="3218506">
          <a:off x="4140631" y="1623250"/>
          <a:ext cx="1058512" cy="54492"/>
        </a:xfrm>
        <a:prstGeom prst="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43424" y="1624034"/>
        <a:ext cx="52925" cy="52925"/>
      </dsp:txXfrm>
    </dsp:sp>
    <dsp:sp modelId="{1FF40DD5-AE38-4AFB-AF41-A943D57C337B}">
      <dsp:nvSpPr>
        <dsp:cNvPr id="0" name=""/>
        <dsp:cNvSpPr/>
      </dsp:nvSpPr>
      <dsp:spPr>
        <a:xfrm>
          <a:off x="4983647" y="1706091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Analysis</a:t>
          </a:r>
          <a:endParaRPr lang="en-US" sz="2000" kern="1200" dirty="0"/>
        </a:p>
      </dsp:txBody>
      <dsp:txXfrm>
        <a:off x="5005358" y="1727802"/>
        <a:ext cx="1439096" cy="6978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92FEC-B291-4DA0-B8B3-80E94ABB1DE1}">
      <dsp:nvSpPr>
        <dsp:cNvPr id="0" name=""/>
        <dsp:cNvSpPr/>
      </dsp:nvSpPr>
      <dsp:spPr>
        <a:xfrm>
          <a:off x="279847" y="-6228"/>
          <a:ext cx="2386365" cy="2386365"/>
        </a:xfrm>
        <a:prstGeom prst="circularArrow">
          <a:avLst>
            <a:gd name="adj1" fmla="val 5544"/>
            <a:gd name="adj2" fmla="val 330680"/>
            <a:gd name="adj3" fmla="val 13995620"/>
            <a:gd name="adj4" fmla="val 1725366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BB5527-E5D0-4D6F-8B31-FEAEBF290B58}">
      <dsp:nvSpPr>
        <dsp:cNvPr id="0" name=""/>
        <dsp:cNvSpPr/>
      </dsp:nvSpPr>
      <dsp:spPr>
        <a:xfrm>
          <a:off x="968114" y="4359"/>
          <a:ext cx="1009831" cy="504915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Start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/>
            <a:t>i =1</a:t>
          </a:r>
          <a:endParaRPr lang="en-US" sz="900" kern="1200" dirty="0"/>
        </a:p>
      </dsp:txBody>
      <dsp:txXfrm>
        <a:off x="992762" y="29007"/>
        <a:ext cx="960535" cy="455619"/>
      </dsp:txXfrm>
    </dsp:sp>
    <dsp:sp modelId="{2A828693-5A9C-4FBC-9DCE-14BDA687CFC0}">
      <dsp:nvSpPr>
        <dsp:cNvPr id="0" name=""/>
        <dsp:cNvSpPr/>
      </dsp:nvSpPr>
      <dsp:spPr>
        <a:xfrm>
          <a:off x="1935947" y="707531"/>
          <a:ext cx="1009831" cy="5049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Measure another  random configurations</a:t>
          </a:r>
        </a:p>
      </dsp:txBody>
      <dsp:txXfrm>
        <a:off x="1960595" y="732179"/>
        <a:ext cx="960535" cy="455619"/>
      </dsp:txXfrm>
    </dsp:sp>
    <dsp:sp modelId="{191FCE4C-9ACB-491A-B3C1-85D9E9093839}">
      <dsp:nvSpPr>
        <dsp:cNvPr id="0" name=""/>
        <dsp:cNvSpPr/>
      </dsp:nvSpPr>
      <dsp:spPr>
        <a:xfrm>
          <a:off x="1566268" y="1806323"/>
          <a:ext cx="1009831" cy="5828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Insert into a Learning Algorithm</a:t>
          </a:r>
          <a:endParaRPr lang="en-US" sz="900" kern="1200" dirty="0"/>
        </a:p>
      </dsp:txBody>
      <dsp:txXfrm>
        <a:off x="1594720" y="1834775"/>
        <a:ext cx="952927" cy="525940"/>
      </dsp:txXfrm>
    </dsp:sp>
    <dsp:sp modelId="{5A8AD4EF-CDA2-49F2-A7DE-FF7ED95EA06D}">
      <dsp:nvSpPr>
        <dsp:cNvPr id="0" name=""/>
        <dsp:cNvSpPr/>
      </dsp:nvSpPr>
      <dsp:spPr>
        <a:xfrm>
          <a:off x="369960" y="1799307"/>
          <a:ext cx="1009831" cy="596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Evaluate mean error </a:t>
          </a:r>
          <a14:m xmlns:a14="http://schemas.microsoft.com/office/drawing/2010/main">
            <m:oMath xmlns:m="http://schemas.openxmlformats.org/officeDocument/2006/math">
              <m:r>
                <a:rPr lang="en-US" sz="9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𝜎</m:t>
              </m:r>
            </m:oMath>
          </a14:m>
          <a:r>
            <a:rPr lang="en-US" sz="900" kern="1200" dirty="0" smtClean="0"/>
            <a:t> of Predictor</a:t>
          </a:r>
          <a:endParaRPr lang="en-US" sz="900" kern="1200" dirty="0"/>
        </a:p>
      </dsp:txBody>
      <dsp:txXfrm>
        <a:off x="399097" y="1828444"/>
        <a:ext cx="951557" cy="538601"/>
      </dsp:txXfrm>
    </dsp:sp>
    <dsp:sp modelId="{A2079E9E-B29C-4936-A9B5-5119603F1EDB}">
      <dsp:nvSpPr>
        <dsp:cNvPr id="0" name=""/>
        <dsp:cNvSpPr/>
      </dsp:nvSpPr>
      <dsp:spPr>
        <a:xfrm>
          <a:off x="281" y="707531"/>
          <a:ext cx="1009831" cy="5049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Add point (i,1-</a:t>
          </a:r>
          <a14:m xmlns:a14="http://schemas.microsoft.com/office/drawing/2010/main">
            <m:oMath xmlns:m="http://schemas.openxmlformats.org/officeDocument/2006/math">
              <m:r>
                <a:rPr lang="en-US" sz="9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𝜎</m:t>
              </m:r>
            </m:oMath>
          </a14:m>
          <a:r>
            <a:rPr lang="en-US" sz="900" kern="1200" dirty="0" smtClean="0"/>
            <a:t>) to learning curve</a:t>
          </a:r>
          <a:endParaRPr lang="en-US" sz="900" kern="1200" dirty="0"/>
        </a:p>
      </dsp:txBody>
      <dsp:txXfrm>
        <a:off x="24929" y="732179"/>
        <a:ext cx="960535" cy="4556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F3BB3-F8CA-489A-9E38-6BC34F646222}">
      <dsp:nvSpPr>
        <dsp:cNvPr id="0" name=""/>
        <dsp:cNvSpPr/>
      </dsp:nvSpPr>
      <dsp:spPr>
        <a:xfrm>
          <a:off x="2003" y="250734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Cluster Configurations (e.g. by distance)</a:t>
          </a:r>
          <a:endParaRPr lang="en-US" sz="1600" kern="1200" dirty="0"/>
        </a:p>
      </dsp:txBody>
      <dsp:txXfrm>
        <a:off x="490251" y="250734"/>
        <a:ext cx="1464744" cy="976495"/>
      </dsp:txXfrm>
    </dsp:sp>
    <dsp:sp modelId="{EA65B306-8905-4FBE-AEA0-F9BA476DE96A}">
      <dsp:nvSpPr>
        <dsp:cNvPr id="0" name=""/>
        <dsp:cNvSpPr/>
      </dsp:nvSpPr>
      <dsp:spPr>
        <a:xfrm>
          <a:off x="2199119" y="250734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Measure one Configuration of each leaf cluster</a:t>
          </a:r>
          <a:endParaRPr lang="en-US" sz="1600" kern="1200" dirty="0"/>
        </a:p>
      </dsp:txBody>
      <dsp:txXfrm>
        <a:off x="2687367" y="250734"/>
        <a:ext cx="1464744" cy="976495"/>
      </dsp:txXfrm>
    </dsp:sp>
    <dsp:sp modelId="{FD7044CA-3C63-4322-B864-BEC4024F6C94}">
      <dsp:nvSpPr>
        <dsp:cNvPr id="0" name=""/>
        <dsp:cNvSpPr/>
      </dsp:nvSpPr>
      <dsp:spPr>
        <a:xfrm>
          <a:off x="4396235" y="250734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Put Data into Learning Algorithm</a:t>
          </a:r>
          <a:endParaRPr lang="en-US" sz="1600" kern="1200" dirty="0"/>
        </a:p>
      </dsp:txBody>
      <dsp:txXfrm>
        <a:off x="4884483" y="250734"/>
        <a:ext cx="1464744" cy="9764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F3BB3-F8CA-489A-9E38-6BC34F646222}">
      <dsp:nvSpPr>
        <dsp:cNvPr id="0" name=""/>
        <dsp:cNvSpPr/>
      </dsp:nvSpPr>
      <dsp:spPr>
        <a:xfrm>
          <a:off x="2003" y="251552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Chose random sample </a:t>
          </a:r>
          <a:br>
            <a:rPr lang="en-US" sz="1600" kern="1200" dirty="0" smtClean="0"/>
          </a:br>
          <a:r>
            <a:rPr lang="en-US" sz="1600" kern="1200" dirty="0" smtClean="0"/>
            <a:t>(no fixed size)</a:t>
          </a:r>
          <a:endParaRPr lang="en-US" sz="1600" kern="1200" dirty="0"/>
        </a:p>
      </dsp:txBody>
      <dsp:txXfrm>
        <a:off x="490251" y="251552"/>
        <a:ext cx="1464744" cy="976495"/>
      </dsp:txXfrm>
    </dsp:sp>
    <dsp:sp modelId="{EA65B306-8905-4FBE-AEA0-F9BA476DE96A}">
      <dsp:nvSpPr>
        <dsp:cNvPr id="0" name=""/>
        <dsp:cNvSpPr/>
      </dsp:nvSpPr>
      <dsp:spPr>
        <a:xfrm>
          <a:off x="2199119" y="251552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Whole sample is measured</a:t>
          </a:r>
          <a:endParaRPr lang="en-US" sz="1600" kern="1200" dirty="0"/>
        </a:p>
      </dsp:txBody>
      <dsp:txXfrm>
        <a:off x="2687367" y="251552"/>
        <a:ext cx="1464744" cy="976495"/>
      </dsp:txXfrm>
    </dsp:sp>
    <dsp:sp modelId="{FD7044CA-3C63-4322-B864-BEC4024F6C94}">
      <dsp:nvSpPr>
        <dsp:cNvPr id="0" name=""/>
        <dsp:cNvSpPr/>
      </dsp:nvSpPr>
      <dsp:spPr>
        <a:xfrm>
          <a:off x="4396235" y="251552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Put Data into Learning Algorithm</a:t>
          </a:r>
          <a:endParaRPr lang="en-US" sz="1600" kern="1200" dirty="0"/>
        </a:p>
      </dsp:txBody>
      <dsp:txXfrm>
        <a:off x="4884483" y="251552"/>
        <a:ext cx="1464744" cy="9764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F3BB3-F8CA-489A-9E38-6BC34F646222}">
      <dsp:nvSpPr>
        <dsp:cNvPr id="0" name=""/>
        <dsp:cNvSpPr/>
      </dsp:nvSpPr>
      <dsp:spPr>
        <a:xfrm>
          <a:off x="2737" y="151868"/>
          <a:ext cx="2965555" cy="97200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Insert configurations stepwise into a Learning Process</a:t>
          </a:r>
        </a:p>
      </dsp:txBody>
      <dsp:txXfrm>
        <a:off x="488738" y="151868"/>
        <a:ext cx="1993553" cy="972002"/>
      </dsp:txXfrm>
    </dsp:sp>
    <dsp:sp modelId="{EA65B306-8905-4FBE-AEA0-F9BA476DE96A}">
      <dsp:nvSpPr>
        <dsp:cNvPr id="0" name=""/>
        <dsp:cNvSpPr/>
      </dsp:nvSpPr>
      <dsp:spPr>
        <a:xfrm>
          <a:off x="2671737" y="151868"/>
          <a:ext cx="4165003" cy="97200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Let this sample grow until the learning rate stagnates or  the cost function reaches a minimum.</a:t>
          </a:r>
          <a:endParaRPr lang="en-US" sz="1700" kern="1200" dirty="0"/>
        </a:p>
      </dsp:txBody>
      <dsp:txXfrm>
        <a:off x="3157738" y="151868"/>
        <a:ext cx="3193001" cy="9720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EC683-530C-4583-AEF6-4B9237F9A15A}">
      <dsp:nvSpPr>
        <dsp:cNvPr id="0" name=""/>
        <dsp:cNvSpPr/>
      </dsp:nvSpPr>
      <dsp:spPr>
        <a:xfrm>
          <a:off x="100" y="-20277"/>
          <a:ext cx="1563787" cy="157895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A170620-1B6C-40F5-8590-8094014D470B}">
      <dsp:nvSpPr>
        <dsp:cNvPr id="0" name=""/>
        <dsp:cNvSpPr/>
      </dsp:nvSpPr>
      <dsp:spPr>
        <a:xfrm>
          <a:off x="255785" y="918987"/>
          <a:ext cx="1560478" cy="14978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Sampling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Random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Cluster Based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Projective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Progressive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…</a:t>
          </a:r>
          <a:endParaRPr lang="en-US" sz="1400" kern="1200" dirty="0"/>
        </a:p>
      </dsp:txBody>
      <dsp:txXfrm>
        <a:off x="299656" y="962858"/>
        <a:ext cx="1472736" cy="1410108"/>
      </dsp:txXfrm>
    </dsp:sp>
    <dsp:sp modelId="{56C2365F-F952-449C-8156-FE479F595863}">
      <dsp:nvSpPr>
        <dsp:cNvPr id="0" name=""/>
        <dsp:cNvSpPr/>
      </dsp:nvSpPr>
      <dsp:spPr>
        <a:xfrm>
          <a:off x="1863891" y="581721"/>
          <a:ext cx="300003" cy="3749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863891" y="656713"/>
        <a:ext cx="210002" cy="224977"/>
      </dsp:txXfrm>
    </dsp:sp>
    <dsp:sp modelId="{51C9A42D-F063-457B-83C2-B90CA15B5872}">
      <dsp:nvSpPr>
        <dsp:cNvPr id="0" name=""/>
        <dsp:cNvSpPr/>
      </dsp:nvSpPr>
      <dsp:spPr>
        <a:xfrm>
          <a:off x="2421041" y="-20277"/>
          <a:ext cx="1563787" cy="157895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A68C801-9AAE-40EC-82BC-7F7E05863C64}">
      <dsp:nvSpPr>
        <dsp:cNvPr id="0" name=""/>
        <dsp:cNvSpPr/>
      </dsp:nvSpPr>
      <dsp:spPr>
        <a:xfrm>
          <a:off x="2676726" y="918987"/>
          <a:ext cx="1560478" cy="14978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Learning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CART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Neural Network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Transfer Learning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…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</dsp:txBody>
      <dsp:txXfrm>
        <a:off x="2720597" y="962858"/>
        <a:ext cx="1472736" cy="1410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 smtClean="0"/>
              <a:t>Learning and Predicting the Performance of a Configurable Software System</a:t>
            </a:r>
            <a:endParaRPr lang="en-US" b="1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2B451AA1-6DE8-4788-8CFA-138DA75FF17D}" type="datetime1">
              <a:rPr lang="de-DE" sz="800" smtClean="0"/>
              <a:t>08.07.2019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8EC9225C-879F-47E8-8098-2F2E8E2C6D16}" type="datetime1">
              <a:rPr lang="de-DE" smtClean="0"/>
              <a:t>08.07.2019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019"/>
            <a:ext cx="4114800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 dirty="0" err="1"/>
              <a:t>Universität</a:t>
            </a:r>
            <a:r>
              <a:rPr lang="en-US" dirty="0"/>
              <a:t>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7EC4827-0B4A-4EA6-AE63-23CBB4FF2675}" type="datetime1">
              <a:rPr lang="de-DE" smtClean="0"/>
              <a:t>08.07.2019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8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Assign a performance influence value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Find interacting features</a:t>
            </a:r>
          </a:p>
          <a:p>
            <a:pPr lvl="1"/>
            <a:r>
              <a:rPr lang="en-US" dirty="0" smtClean="0"/>
              <a:t>Measure interactions based on heuristics and implications chains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9A6DEC8-B34B-4047-9247-AAD53963B0F6}" type="datetime1">
              <a:rPr lang="de-DE" smtClean="0"/>
              <a:t>08.07.2019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07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Takes advantage</a:t>
            </a:r>
            <a:r>
              <a:rPr lang="en-US" baseline="0" dirty="0" smtClean="0"/>
              <a:t> of knowledge on learning curves</a:t>
            </a:r>
          </a:p>
          <a:p>
            <a:endParaRPr lang="en-US" dirty="0" smtClean="0"/>
          </a:p>
          <a:p>
            <a:r>
              <a:rPr lang="en-US" dirty="0" smtClean="0"/>
              <a:t>Initial sample set is generated -&gt;</a:t>
            </a:r>
            <a:r>
              <a:rPr lang="en-US" baseline="0" dirty="0" smtClean="0"/>
              <a:t> generates first part of learning curve</a:t>
            </a:r>
          </a:p>
          <a:p>
            <a:r>
              <a:rPr lang="en-US" baseline="0" dirty="0" smtClean="0"/>
              <a:t>Curve fitting</a:t>
            </a:r>
          </a:p>
          <a:p>
            <a:r>
              <a:rPr lang="en-US" baseline="0" dirty="0" smtClean="0"/>
              <a:t>Substitution and calculation of the optimal sample size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7A05317-F3D3-4016-9FE1-61D5163A400C}" type="datetime1">
              <a:rPr lang="de-DE" smtClean="0"/>
              <a:t>08.07.2019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61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1404521-C76A-4F5C-9CC6-C6EBE49FC09F}" type="datetime1">
              <a:rPr lang="de-DE" smtClean="0"/>
              <a:t>08.07.2019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03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Todays programs are</a:t>
            </a:r>
            <a:r>
              <a:rPr lang="en-US" baseline="0" dirty="0" smtClean="0"/>
              <a:t> getting more configurable</a:t>
            </a:r>
          </a:p>
          <a:p>
            <a:r>
              <a:rPr lang="en-US" baseline="0" dirty="0" smtClean="0"/>
              <a:t>apache… filter configuration, number of threads , thread spawning</a:t>
            </a:r>
          </a:p>
          <a:p>
            <a:r>
              <a:rPr lang="en-US" baseline="0" dirty="0" smtClean="0"/>
              <a:t>Good for stakeholders and customers</a:t>
            </a:r>
          </a:p>
          <a:p>
            <a:r>
              <a:rPr lang="en-US" baseline="0" dirty="0" smtClean="0"/>
              <a:t>Enables tailoring for specific requirements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30EC777-0C0F-4BBD-AE56-08E9B2C5732F}" type="datetime1">
              <a:rPr lang="de-DE" smtClean="0"/>
              <a:t>08.07.2019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92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Greate</a:t>
            </a:r>
            <a:r>
              <a:rPr lang="en-US" baseline="0" dirty="0" smtClean="0"/>
              <a:t> performance </a:t>
            </a:r>
            <a:r>
              <a:rPr lang="en-US" baseline="0" dirty="0" err="1" smtClean="0"/>
              <a:t>diffrences</a:t>
            </a:r>
            <a:r>
              <a:rPr lang="en-US" baseline="0" dirty="0" smtClean="0"/>
              <a:t> between configurations of the same system.</a:t>
            </a:r>
          </a:p>
          <a:p>
            <a:r>
              <a:rPr lang="en-US" baseline="0" dirty="0" smtClean="0"/>
              <a:t>Change of 1 option can make a huge difference</a:t>
            </a:r>
          </a:p>
          <a:p>
            <a:r>
              <a:rPr lang="en-US" baseline="0" dirty="0" smtClean="0"/>
              <a:t>-&gt; hard to predict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FE741D4-028F-44ED-9934-FC34A83F14C5}" type="datetime1">
              <a:rPr lang="de-DE" smtClean="0"/>
              <a:t>08.07.2019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14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should we care?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DE5F2F2-894E-42D9-B150-01D319AB90BF}" type="datetime1">
              <a:rPr lang="de-DE" smtClean="0"/>
              <a:t>08.07.2019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9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Berkley</a:t>
            </a:r>
            <a:r>
              <a:rPr lang="en-US" baseline="0" dirty="0" smtClean="0"/>
              <a:t> DB ~ 10min per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Literally not doable for </a:t>
            </a:r>
            <a:r>
              <a:rPr lang="en-US" baseline="0" dirty="0" err="1" smtClean="0"/>
              <a:t>sqlite</a:t>
            </a:r>
            <a:endParaRPr lang="en-US" baseline="0" dirty="0" smtClean="0"/>
          </a:p>
          <a:p>
            <a:r>
              <a:rPr lang="en-US" baseline="0" dirty="0" smtClean="0"/>
              <a:t>Actual problem appears on this slide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7CA21E2-BD40-4224-91FA-F8717CB2CA4B}" type="datetime1">
              <a:rPr lang="de-DE" smtClean="0"/>
              <a:t>08.07.2019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34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self </a:t>
            </a:r>
            <a:r>
              <a:rPr lang="en-US" baseline="0" dirty="0" err="1" smtClean="0"/>
              <a:t>explainatory</a:t>
            </a:r>
            <a:r>
              <a:rPr lang="en-US" baseline="0" dirty="0" smtClean="0"/>
              <a:t> feature model</a:t>
            </a:r>
          </a:p>
          <a:p>
            <a:r>
              <a:rPr lang="en-US" baseline="0" dirty="0" smtClean="0"/>
              <a:t>Equivalent to a logical expression (with help of annotations)</a:t>
            </a:r>
          </a:p>
          <a:p>
            <a:r>
              <a:rPr lang="en-US" baseline="0" dirty="0" smtClean="0"/>
              <a:t>How many valid assignments? =&gt; O(n^2)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AEE78B1-B048-4A8A-80B9-99D77A6FAE89}" type="datetime1">
              <a:rPr lang="de-DE" smtClean="0"/>
              <a:t>08.07.2019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70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approach</a:t>
            </a:r>
          </a:p>
          <a:p>
            <a:r>
              <a:rPr lang="en-US" dirty="0" smtClean="0"/>
              <a:t>Sampling -&gt; reducing/filtering of the exponential configuration space (main problem)</a:t>
            </a:r>
          </a:p>
          <a:p>
            <a:r>
              <a:rPr lang="en-US" dirty="0" smtClean="0"/>
              <a:t>Learning -&gt;</a:t>
            </a:r>
            <a:r>
              <a:rPr lang="en-US" baseline="0" dirty="0" smtClean="0"/>
              <a:t> application of machine learning techniques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Brute force not feasible</a:t>
            </a:r>
          </a:p>
          <a:p>
            <a:r>
              <a:rPr lang="en-US" baseline="0" dirty="0" smtClean="0"/>
              <a:t>AFID a non machine learning approach</a:t>
            </a:r>
          </a:p>
          <a:p>
            <a:r>
              <a:rPr lang="en-US" baseline="0" dirty="0" smtClean="0"/>
              <a:t>Different sampling strategies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70AED30-5892-44A0-8AD1-EBEEDE931F93}" type="datetime1">
              <a:rPr lang="de-DE" smtClean="0"/>
              <a:t>08.07.2019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30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r>
              <a:rPr lang="en-US" baseline="0" dirty="0" smtClean="0"/>
              <a:t> speeds up a </a:t>
            </a:r>
            <a:r>
              <a:rPr lang="en-US" baseline="0" dirty="0" err="1" smtClean="0"/>
              <a:t>aswell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Sxaxb</a:t>
            </a:r>
            <a:r>
              <a:rPr lang="en-US" baseline="0" dirty="0" smtClean="0"/>
              <a:t> = 103 \= 105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F1C71C0-9415-4732-99CA-739AF8BB26FC}" type="datetime1">
              <a:rPr lang="de-DE" smtClean="0"/>
              <a:t>08.07.2019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69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Assign a performance influence value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Find interacting features</a:t>
            </a:r>
          </a:p>
          <a:p>
            <a:pPr lvl="1"/>
            <a:r>
              <a:rPr lang="en-US" dirty="0" smtClean="0"/>
              <a:t>Measure interactions based on heuristics and implications chains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329B6EB-EBCF-40CD-A016-4F7A7975D868}" type="datetime1">
              <a:rPr lang="de-DE" smtClean="0"/>
              <a:t>08.07.2019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0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6044409" y="5256213"/>
            <a:ext cx="1185333" cy="304800"/>
          </a:xfrm>
        </p:spPr>
        <p:txBody>
          <a:bodyPr/>
          <a:lstStyle>
            <a:lvl1pPr marL="0" indent="0">
              <a:buFontTx/>
              <a:buNone/>
              <a:defRPr sz="917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370840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ctrTitle"/>
          </p:nvPr>
        </p:nvSpPr>
        <p:spPr>
          <a:xfrm>
            <a:off x="3125084" y="178"/>
            <a:ext cx="4494916" cy="5089347"/>
          </a:xfrm>
          <a:custGeom>
            <a:avLst/>
            <a:gdLst>
              <a:gd name="connsiteX0" fmla="*/ 2919324 w 4494916"/>
              <a:gd name="connsiteY0" fmla="*/ 0 h 5089347"/>
              <a:gd name="connsiteX1" fmla="*/ 4310847 w 4494916"/>
              <a:gd name="connsiteY1" fmla="*/ 352347 h 5089347"/>
              <a:gd name="connsiteX2" fmla="*/ 4494916 w 4494916"/>
              <a:gd name="connsiteY2" fmla="*/ 464171 h 5089347"/>
              <a:gd name="connsiteX3" fmla="*/ 4494916 w 4494916"/>
              <a:gd name="connsiteY3" fmla="*/ 5089347 h 5089347"/>
              <a:gd name="connsiteX4" fmla="*/ 971404 w 4494916"/>
              <a:gd name="connsiteY4" fmla="*/ 5089347 h 5089347"/>
              <a:gd name="connsiteX5" fmla="*/ 855050 w 4494916"/>
              <a:gd name="connsiteY5" fmla="*/ 4983598 h 5089347"/>
              <a:gd name="connsiteX6" fmla="*/ 0 w 4494916"/>
              <a:gd name="connsiteY6" fmla="*/ 2919324 h 5089347"/>
              <a:gd name="connsiteX7" fmla="*/ 2919324 w 4494916"/>
              <a:gd name="connsiteY7" fmla="*/ 0 h 508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4916" h="5089347">
                <a:moveTo>
                  <a:pt x="2919324" y="0"/>
                </a:moveTo>
                <a:cubicBezTo>
                  <a:pt x="3423167" y="0"/>
                  <a:pt x="3897199" y="127639"/>
                  <a:pt x="4310847" y="352347"/>
                </a:cubicBezTo>
                <a:lnTo>
                  <a:pt x="4494916" y="464171"/>
                </a:lnTo>
                <a:lnTo>
                  <a:pt x="4494916" y="5089347"/>
                </a:lnTo>
                <a:lnTo>
                  <a:pt x="971404" y="5089347"/>
                </a:lnTo>
                <a:lnTo>
                  <a:pt x="855050" y="4983598"/>
                </a:lnTo>
                <a:cubicBezTo>
                  <a:pt x="326757" y="4455304"/>
                  <a:pt x="0" y="3725473"/>
                  <a:pt x="0" y="2919324"/>
                </a:cubicBezTo>
                <a:cubicBezTo>
                  <a:pt x="0" y="1307026"/>
                  <a:pt x="1307026" y="0"/>
                  <a:pt x="291932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ctr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7544" y="4190033"/>
            <a:ext cx="3495942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3797300" y="1298575"/>
            <a:ext cx="3496186" cy="2862263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020680"/>
            <a:ext cx="3300000" cy="406884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29740" y="1020763"/>
            <a:ext cx="3300000" cy="406826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DEE9-81B0-4B99-BE3E-7F0FAD5BC2B9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735" y="1020763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28" indent="0">
              <a:buNone/>
              <a:defRPr sz="1250" b="1"/>
            </a:lvl2pPr>
            <a:lvl3pPr marL="571454" indent="0">
              <a:buNone/>
              <a:defRPr sz="1125" b="1"/>
            </a:lvl3pPr>
            <a:lvl4pPr marL="857182" indent="0">
              <a:buNone/>
              <a:defRPr sz="1000" b="1"/>
            </a:lvl4pPr>
            <a:lvl5pPr marL="1142908" indent="0">
              <a:buNone/>
              <a:defRPr sz="1000" b="1"/>
            </a:lvl5pPr>
            <a:lvl6pPr marL="1428636" indent="0">
              <a:buNone/>
              <a:defRPr sz="1000" b="1"/>
            </a:lvl6pPr>
            <a:lvl7pPr marL="1714362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8" indent="0">
              <a:buNone/>
              <a:defRPr sz="10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0000" y="1321655"/>
            <a:ext cx="3300000" cy="3767876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8BD2-F210-4EA2-8824-45F1813269A7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3929475" y="1020763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28" indent="0">
              <a:buNone/>
              <a:defRPr sz="1250" b="1"/>
            </a:lvl2pPr>
            <a:lvl3pPr marL="571454" indent="0">
              <a:buNone/>
              <a:defRPr sz="1125" b="1"/>
            </a:lvl3pPr>
            <a:lvl4pPr marL="857182" indent="0">
              <a:buNone/>
              <a:defRPr sz="1000" b="1"/>
            </a:lvl4pPr>
            <a:lvl5pPr marL="1142908" indent="0">
              <a:buNone/>
              <a:defRPr sz="1000" b="1"/>
            </a:lvl5pPr>
            <a:lvl6pPr marL="1428636" indent="0">
              <a:buNone/>
              <a:defRPr sz="1000" b="1"/>
            </a:lvl6pPr>
            <a:lvl7pPr marL="1714362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8" indent="0">
              <a:buNone/>
              <a:defRPr sz="10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3929740" y="1321655"/>
            <a:ext cx="3300000" cy="3767876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020763"/>
            <a:ext cx="3480000" cy="4068762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F8139-4610-4C78-AA41-5F72D5FA55DC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023874"/>
            <a:ext cx="3150000" cy="20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079740" y="3062859"/>
            <a:ext cx="3150000" cy="20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2" y="1020763"/>
            <a:ext cx="3480717" cy="406876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4921-C535-44E3-AF49-E5EA511C1D8A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020763"/>
            <a:ext cx="3150000" cy="40687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270000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70000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5400000" y="1381125"/>
            <a:ext cx="2220000" cy="43338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011D2-AB18-4B78-A356-0E2FF017D304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01854" y="1030776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605425" y="1020763"/>
            <a:ext cx="5624050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401854" y="2538150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605425" y="2533144"/>
            <a:ext cx="5624050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401854" y="4045525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605425" y="4045525"/>
            <a:ext cx="5624050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875" y="103383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396875" y="2520494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396875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2832-626D-462E-B9BA-59B721EA86BE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015838" y="1023223"/>
            <a:ext cx="5213904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015837" y="2524191"/>
            <a:ext cx="5213637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015838" y="4025159"/>
            <a:ext cx="5213904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631-AC26-40AD-BB5A-60A98C6B6BBD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401855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7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51855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0" name="Rechteck 19"/>
          <p:cNvSpPr/>
          <p:nvPr userDrawn="1"/>
        </p:nvSpPr>
        <p:spPr>
          <a:xfrm>
            <a:off x="2765798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215798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63943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63943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5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0C1D-AB27-463C-AB14-6035D4E63791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51855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2765798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215798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63943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63943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5129740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5579740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327885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327885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5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BB8A1-6EFE-4B1B-AF2A-A23AB4BF1A17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65855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121211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5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385211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316197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316197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3840567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9" name="Bildplatzhalter 7"/>
          <p:cNvSpPr>
            <a:spLocks noGrp="1"/>
          </p:cNvSpPr>
          <p:nvPr>
            <p:ph type="pic" sz="quarter" idx="20"/>
          </p:nvPr>
        </p:nvSpPr>
        <p:spPr>
          <a:xfrm>
            <a:off x="4104567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037133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037133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5559924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3" name="Bildplatzhalter 7"/>
          <p:cNvSpPr>
            <a:spLocks noGrp="1"/>
          </p:cNvSpPr>
          <p:nvPr>
            <p:ph type="pic" sz="quarter" idx="23"/>
          </p:nvPr>
        </p:nvSpPr>
        <p:spPr>
          <a:xfrm>
            <a:off x="5823924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758069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5758069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433567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itel 13"/>
          <p:cNvSpPr>
            <a:spLocks noGrp="1"/>
          </p:cNvSpPr>
          <p:nvPr>
            <p:ph type="ctrTitle"/>
          </p:nvPr>
        </p:nvSpPr>
        <p:spPr>
          <a:xfrm>
            <a:off x="2984894" y="451026"/>
            <a:ext cx="4635106" cy="5265775"/>
          </a:xfrm>
          <a:custGeom>
            <a:avLst/>
            <a:gdLst>
              <a:gd name="connsiteX0" fmla="*/ 3097937 w 4635106"/>
              <a:gd name="connsiteY0" fmla="*/ 0 h 5265775"/>
              <a:gd name="connsiteX1" fmla="*/ 4574598 w 4635106"/>
              <a:gd name="connsiteY1" fmla="*/ 373905 h 5265775"/>
              <a:gd name="connsiteX2" fmla="*/ 4635106 w 4635106"/>
              <a:gd name="connsiteY2" fmla="*/ 410664 h 5265775"/>
              <a:gd name="connsiteX3" fmla="*/ 4635106 w 4635106"/>
              <a:gd name="connsiteY3" fmla="*/ 5265775 h 5265775"/>
              <a:gd name="connsiteX4" fmla="*/ 886703 w 4635106"/>
              <a:gd name="connsiteY4" fmla="*/ 5265775 h 5265775"/>
              <a:gd name="connsiteX5" fmla="*/ 707419 w 4635106"/>
              <a:gd name="connsiteY5" fmla="*/ 5068513 h 5265775"/>
              <a:gd name="connsiteX6" fmla="*/ 0 w 4635106"/>
              <a:gd name="connsiteY6" fmla="*/ 3097937 h 5265775"/>
              <a:gd name="connsiteX7" fmla="*/ 3097937 w 4635106"/>
              <a:gd name="connsiteY7" fmla="*/ 0 h 526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35106" h="5265775">
                <a:moveTo>
                  <a:pt x="3097937" y="0"/>
                </a:moveTo>
                <a:cubicBezTo>
                  <a:pt x="3632607" y="0"/>
                  <a:pt x="4135641" y="135449"/>
                  <a:pt x="4574598" y="373905"/>
                </a:cubicBezTo>
                <a:lnTo>
                  <a:pt x="4635106" y="410664"/>
                </a:lnTo>
                <a:lnTo>
                  <a:pt x="4635106" y="5265775"/>
                </a:lnTo>
                <a:lnTo>
                  <a:pt x="886703" y="5265775"/>
                </a:lnTo>
                <a:lnTo>
                  <a:pt x="707419" y="5068513"/>
                </a:lnTo>
                <a:cubicBezTo>
                  <a:pt x="265480" y="4533007"/>
                  <a:pt x="0" y="3846475"/>
                  <a:pt x="0" y="3097937"/>
                </a:cubicBezTo>
                <a:cubicBezTo>
                  <a:pt x="0" y="1386994"/>
                  <a:pt x="1386994" y="0"/>
                  <a:pt x="309793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ctr">
              <a:lnSpc>
                <a:spcPct val="90000"/>
              </a:lnSpc>
              <a:defRPr sz="2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5225" y="4748325"/>
            <a:ext cx="3638550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0" name="Bildplatzhalt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968124" y="2096930"/>
            <a:ext cx="1606735" cy="1557959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3705225" y="1573078"/>
            <a:ext cx="3638550" cy="3121003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4FDC1-63CA-4562-A513-A114B7038C27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1A48C-FDFF-4E9A-859E-7C8DD00BFA1E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79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047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e-mail</a:t>
            </a:r>
            <a:r>
              <a:rPr lang="de-DE" dirty="0">
                <a:solidFill>
                  <a:schemeClr val="tx1"/>
                </a:solidFill>
              </a:rPr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 	+49 (0) 711 685-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tx1"/>
                </a:solidFill>
              </a:rPr>
              <a:t>www.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705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047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tx1"/>
                </a:solidFill>
              </a:rPr>
              <a:t>University</a:t>
            </a:r>
            <a:r>
              <a:rPr lang="de-DE" baseline="0" dirty="0">
                <a:solidFill>
                  <a:schemeClr val="tx1"/>
                </a:solidFill>
              </a:rPr>
              <a:t> </a:t>
            </a:r>
            <a:r>
              <a:rPr lang="de-DE" baseline="0" dirty="0" err="1">
                <a:solidFill>
                  <a:schemeClr val="tx1"/>
                </a:solidFill>
              </a:rPr>
              <a:t>of</a:t>
            </a:r>
            <a:r>
              <a:rPr lang="de-DE" baseline="0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Stuttgart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2590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2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2440983" y="3253063"/>
            <a:ext cx="2896471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it blauem 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1170" dirty="0"/>
          </a:p>
        </p:txBody>
      </p:sp>
      <p:sp>
        <p:nvSpPr>
          <p:cNvPr id="17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79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047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bg1"/>
                </a:solidFill>
              </a:rPr>
              <a:t>e-mail</a:t>
            </a:r>
            <a:r>
              <a:rPr lang="de-DE" dirty="0">
                <a:solidFill>
                  <a:schemeClr val="bg1"/>
                </a:solidFill>
              </a:rPr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bg1"/>
                </a:solidFill>
              </a:rPr>
              <a:t>phone</a:t>
            </a:r>
            <a:r>
              <a:rPr lang="de-DE" dirty="0">
                <a:solidFill>
                  <a:schemeClr val="bg1"/>
                </a:solidFill>
              </a:rPr>
              <a:t>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www. 	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705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2047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bg1"/>
                </a:solidFill>
              </a:rPr>
              <a:t>University</a:t>
            </a:r>
            <a:r>
              <a:rPr lang="de-DE" baseline="0" dirty="0">
                <a:solidFill>
                  <a:schemeClr val="bg1"/>
                </a:solidFill>
              </a:rPr>
              <a:t> </a:t>
            </a:r>
            <a:r>
              <a:rPr lang="de-DE" baseline="0" dirty="0" err="1">
                <a:solidFill>
                  <a:schemeClr val="bg1"/>
                </a:solidFill>
              </a:rPr>
              <a:t>of</a:t>
            </a:r>
            <a:r>
              <a:rPr lang="de-DE" baseline="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Stuttgart</a:t>
            </a:r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2590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4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28027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2449267" y="3240223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1381125"/>
            <a:ext cx="7620000" cy="4335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5"/>
          </p:nvPr>
        </p:nvSpPr>
        <p:spPr>
          <a:xfrm>
            <a:off x="3948733" y="1004399"/>
            <a:ext cx="3439625" cy="34386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942375" y="3719523"/>
            <a:ext cx="1329711" cy="13297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0525" y="4629845"/>
            <a:ext cx="3558208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90525" y="1508124"/>
            <a:ext cx="3557588" cy="3024000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54901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1381125"/>
            <a:ext cx="7620000" cy="37084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5"/>
          </p:nvPr>
        </p:nvSpPr>
        <p:spPr>
          <a:xfrm>
            <a:off x="3948733" y="1004399"/>
            <a:ext cx="3439625" cy="34386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0525" y="4463163"/>
            <a:ext cx="3558208" cy="51179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6044409" y="5256213"/>
            <a:ext cx="1185333" cy="304800"/>
          </a:xfrm>
        </p:spPr>
        <p:txBody>
          <a:bodyPr/>
          <a:lstStyle>
            <a:lvl1pPr marL="0" indent="0">
              <a:buFontTx/>
              <a:buNone/>
              <a:defRPr sz="917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90525" y="1508124"/>
            <a:ext cx="3557588" cy="2934923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6812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3" y="1020763"/>
            <a:ext cx="6839479" cy="40687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261A-CC68-445F-B33A-C9E1FF146D00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3599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90263" y="273054"/>
            <a:ext cx="6839479" cy="606769"/>
          </a:xfrm>
        </p:spPr>
        <p:txBody>
          <a:bodyPr anchor="t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3" y="1020763"/>
            <a:ext cx="6839479" cy="40687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10E9-10E2-469B-B7C6-59E7A26ED3A9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3395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1170" dirty="0"/>
          </a:p>
        </p:txBody>
      </p:sp>
      <p:sp>
        <p:nvSpPr>
          <p:cNvPr id="6" name="bk object 17"/>
          <p:cNvSpPr/>
          <p:nvPr userDrawn="1"/>
        </p:nvSpPr>
        <p:spPr>
          <a:xfrm>
            <a:off x="1066627" y="0"/>
            <a:ext cx="5453591" cy="3271837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0" y="900000"/>
            <a:ext cx="3431758" cy="1360800"/>
          </a:xfrm>
        </p:spPr>
        <p:txBody>
          <a:bodyPr anchor="t" anchorCtr="0"/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0" y="629827"/>
            <a:ext cx="3431758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285728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5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90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63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36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9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81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1" y="2250000"/>
            <a:ext cx="4605484" cy="900000"/>
          </a:xfrm>
        </p:spPr>
        <p:txBody>
          <a:bodyPr anchor="t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1" y="1944003"/>
            <a:ext cx="2522274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285728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5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90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63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36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9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81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226771" y="-113356"/>
            <a:ext cx="6773875" cy="4513327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13" name="object 3"/>
          <p:cNvSpPr/>
          <p:nvPr userDrawn="1"/>
        </p:nvSpPr>
        <p:spPr>
          <a:xfrm>
            <a:off x="4769557" y="3036753"/>
            <a:ext cx="1808551" cy="1808551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14" name="object 8"/>
          <p:cNvSpPr txBox="1"/>
          <p:nvPr userDrawn="1"/>
        </p:nvSpPr>
        <p:spPr>
          <a:xfrm>
            <a:off x="5026132" y="1418639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13002" y="936000"/>
            <a:ext cx="4408958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</a:defRPr>
            </a:lvl1pPr>
            <a:lvl2pPr>
              <a:defRPr sz="2833" b="1">
                <a:solidFill>
                  <a:schemeClr val="bg1"/>
                </a:solidFill>
              </a:defRPr>
            </a:lvl2pPr>
            <a:lvl3pPr>
              <a:defRPr sz="2833" b="1">
                <a:solidFill>
                  <a:schemeClr val="bg1"/>
                </a:solidFill>
              </a:defRPr>
            </a:lvl3pPr>
            <a:lvl4pPr>
              <a:defRPr sz="2833" b="1">
                <a:solidFill>
                  <a:schemeClr val="bg1"/>
                </a:solidFill>
              </a:defRPr>
            </a:lvl4pPr>
            <a:lvl5pPr>
              <a:defRPr sz="28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13000" y="3024000"/>
            <a:ext cx="3356555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565121A-681A-46A3-83CC-7C991E7598A1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en-US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7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263" y="1020763"/>
            <a:ext cx="6839479" cy="4068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05702" y="5418004"/>
            <a:ext cx="600298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851A79F8-1E6C-4452-9462-852A1C0F5A20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855" y="5418004"/>
            <a:ext cx="504000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Predicting and Learning the Performance of Configurable Systems, Lion Wagner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1114" y="5418004"/>
            <a:ext cx="220886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1" r:id="rId2"/>
    <p:sldLayoutId id="2147483688" r:id="rId3"/>
    <p:sldLayoutId id="2147483690" r:id="rId4"/>
    <p:sldLayoutId id="2147483662" r:id="rId5"/>
    <p:sldLayoutId id="2147483689" r:id="rId6"/>
    <p:sldLayoutId id="2147483663" r:id="rId7"/>
    <p:sldLayoutId id="2147483676" r:id="rId8"/>
    <p:sldLayoutId id="2147483680" r:id="rId9"/>
    <p:sldLayoutId id="2147483664" r:id="rId10"/>
    <p:sldLayoutId id="2147483665" r:id="rId11"/>
    <p:sldLayoutId id="2147483677" r:id="rId12"/>
    <p:sldLayoutId id="2147483678" r:id="rId13"/>
    <p:sldLayoutId id="2147483679" r:id="rId14"/>
    <p:sldLayoutId id="2147483684" r:id="rId15"/>
    <p:sldLayoutId id="2147483685" r:id="rId16"/>
    <p:sldLayoutId id="2147483682" r:id="rId17"/>
    <p:sldLayoutId id="2147483681" r:id="rId18"/>
    <p:sldLayoutId id="2147483683" r:id="rId19"/>
    <p:sldLayoutId id="2147483666" r:id="rId20"/>
    <p:sldLayoutId id="2147483667" r:id="rId21"/>
    <p:sldLayoutId id="2147483686" r:id="rId22"/>
    <p:sldLayoutId id="2147483687" r:id="rId23"/>
  </p:sldLayoutIdLst>
  <p:timing>
    <p:tnLst>
      <p:par>
        <p:cTn id="1" dur="indefinite" restart="never" nodeType="tmRoot"/>
      </p:par>
    </p:tnLst>
  </p:timing>
  <p:hf hdr="0"/>
  <p:txStyles>
    <p:titleStyle>
      <a:lvl1pPr algn="l" defTabSz="571454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2863" indent="-142863" algn="l" defTabSz="571454" rtl="0" eaLnBrk="1" latinLnBrk="0" hangingPunct="1">
        <a:lnSpc>
          <a:spcPct val="120000"/>
        </a:lnSpc>
        <a:spcBef>
          <a:spcPts val="625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00278" indent="-153446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7110" indent="-146832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00556" indent="-153446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47388" indent="-146832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71499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857227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142953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428681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4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2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43" userDrawn="1">
          <p15:clr>
            <a:srgbClr val="F26B43"/>
          </p15:clr>
        </p15:guide>
        <p15:guide id="2" pos="246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4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250.PNG"/><Relationship Id="rId3" Type="http://schemas.openxmlformats.org/officeDocument/2006/relationships/image" Target="../media/image21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5" Type="http://schemas.openxmlformats.org/officeDocument/2006/relationships/image" Target="../media/image22.PNG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6" Type="http://schemas.openxmlformats.org/officeDocument/2006/relationships/diagramColors" Target="../diagrams/colors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" b="742"/>
          <a:stretch/>
        </p:blipFill>
        <p:spPr>
          <a:xfrm>
            <a:off x="207418" y="1092658"/>
            <a:ext cx="1302111" cy="1029474"/>
          </a:xfrm>
        </p:spPr>
      </p:pic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 smtClean="0"/>
              <a:t>+</a:t>
            </a:r>
            <a:endParaRPr lang="en-US" noProof="0" dirty="0"/>
          </a:p>
        </p:txBody>
      </p:sp>
      <p:sp>
        <p:nvSpPr>
          <p:cNvPr id="21" name="Untertitel 20"/>
          <p:cNvSpPr>
            <a:spLocks noGrp="1"/>
          </p:cNvSpPr>
          <p:nvPr>
            <p:ph type="subTitle" idx="1"/>
          </p:nvPr>
        </p:nvSpPr>
        <p:spPr>
          <a:xfrm>
            <a:off x="3797300" y="3362312"/>
            <a:ext cx="3495942" cy="450078"/>
          </a:xfrm>
        </p:spPr>
        <p:txBody>
          <a:bodyPr/>
          <a:lstStyle/>
          <a:p>
            <a:r>
              <a:rPr lang="en-US" noProof="0" dirty="0" smtClean="0"/>
              <a:t>Seminar Advanced Software Engineering, Lion Wagner</a:t>
            </a:r>
            <a:endParaRPr lang="en-US" noProof="0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Institute of Software Technology</a:t>
            </a:r>
            <a:endParaRPr lang="en-US" noProof="0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6"/>
          </p:nvPr>
        </p:nvSpPr>
        <p:spPr>
          <a:xfrm>
            <a:off x="3797300" y="1427676"/>
            <a:ext cx="3496186" cy="2044800"/>
          </a:xfrm>
        </p:spPr>
        <p:txBody>
          <a:bodyPr anchor="t"/>
          <a:lstStyle/>
          <a:p>
            <a:r>
              <a:rPr lang="en-US" noProof="0" dirty="0" smtClean="0"/>
              <a:t>Learning and Predicting the Performance of Configurable Software Systems</a:t>
            </a:r>
            <a:endParaRPr lang="en-US" noProof="0" dirty="0"/>
          </a:p>
        </p:txBody>
      </p:sp>
      <p:sp>
        <p:nvSpPr>
          <p:cNvPr id="13" name="Datumsplatzhalter 1"/>
          <p:cNvSpPr txBox="1">
            <a:spLocks/>
          </p:cNvSpPr>
          <p:nvPr/>
        </p:nvSpPr>
        <p:spPr>
          <a:xfrm>
            <a:off x="6235664" y="5415425"/>
            <a:ext cx="920170" cy="200513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0" rIns="0" bIns="0" rtlCol="0" anchor="t">
            <a:noAutofit/>
          </a:bodyPr>
          <a:lstStyle>
            <a:lvl1pPr mar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0278" indent="-153446" algn="l" defTabSz="571454" rtl="0" eaLnBrk="1" latinLnBrk="0" hangingPunct="1">
              <a:lnSpc>
                <a:spcPct val="120000"/>
              </a:lnSpc>
              <a:spcBef>
                <a:spcPts val="312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7110" indent="-146832" algn="l" defTabSz="571454" rtl="0" eaLnBrk="1" latinLnBrk="0" hangingPunct="1">
              <a:lnSpc>
                <a:spcPct val="120000"/>
              </a:lnSpc>
              <a:spcBef>
                <a:spcPts val="312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0556" indent="-153446" algn="l" defTabSz="571454" rtl="0" eaLnBrk="1" latinLnBrk="0" hangingPunct="1">
              <a:lnSpc>
                <a:spcPct val="120000"/>
              </a:lnSpc>
              <a:spcBef>
                <a:spcPts val="312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7388" indent="-146832" algn="l" defTabSz="571454" rtl="0" eaLnBrk="1" latinLnBrk="0" hangingPunct="1">
              <a:lnSpc>
                <a:spcPct val="120000"/>
              </a:lnSpc>
              <a:spcBef>
                <a:spcPts val="312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71499" indent="-142863" algn="l" defTabSz="571454" rtl="0" eaLnBrk="1" latinLnBrk="0" hangingPunct="1">
              <a:lnSpc>
                <a:spcPct val="90000"/>
              </a:lnSpc>
              <a:spcBef>
                <a:spcPts val="312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57227" indent="-142863" algn="l" defTabSz="571454" rtl="0" eaLnBrk="1" latinLnBrk="0" hangingPunct="1">
              <a:lnSpc>
                <a:spcPct val="90000"/>
              </a:lnSpc>
              <a:spcBef>
                <a:spcPts val="312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2953" indent="-142863" algn="l" defTabSz="571454" rtl="0" eaLnBrk="1" latinLnBrk="0" hangingPunct="1">
              <a:lnSpc>
                <a:spcPct val="90000"/>
              </a:lnSpc>
              <a:spcBef>
                <a:spcPts val="312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8681" indent="-142863" algn="l" defTabSz="571454" rtl="0" eaLnBrk="1" latinLnBrk="0" hangingPunct="1">
              <a:lnSpc>
                <a:spcPct val="90000"/>
              </a:lnSpc>
              <a:spcBef>
                <a:spcPts val="312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D69FED-B075-4BFB-B0F0-D445629274D2}" type="datetime1">
              <a:rPr lang="de-DE" sz="800" smtClean="0"/>
              <a:pPr/>
              <a:t>08.07.2019</a:t>
            </a:fld>
            <a:endParaRPr lang="de-DE" sz="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30" y="2616112"/>
            <a:ext cx="1247710" cy="88802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93" y="4039695"/>
            <a:ext cx="1093222" cy="910292"/>
          </a:xfrm>
          <a:prstGeom prst="rect">
            <a:avLst/>
          </a:prstGeom>
        </p:spPr>
      </p:pic>
      <p:sp>
        <p:nvSpPr>
          <p:cNvPr id="5" name="Pfeil nach rechts 4"/>
          <p:cNvSpPr/>
          <p:nvPr/>
        </p:nvSpPr>
        <p:spPr>
          <a:xfrm rot="4870718">
            <a:off x="806621" y="2252504"/>
            <a:ext cx="417686" cy="3007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14" name="Pfeil nach rechts 13"/>
          <p:cNvSpPr/>
          <p:nvPr/>
        </p:nvSpPr>
        <p:spPr>
          <a:xfrm rot="4469504">
            <a:off x="1099796" y="3610574"/>
            <a:ext cx="417686" cy="3007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1196808" y="2182806"/>
            <a:ext cx="746999" cy="2347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 smtClean="0"/>
              <a:t>Sampling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509529" y="3556803"/>
            <a:ext cx="695703" cy="2347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 smtClean="0"/>
              <a:t>Learning</a:t>
            </a:r>
          </a:p>
        </p:txBody>
      </p:sp>
      <p:sp>
        <p:nvSpPr>
          <p:cNvPr id="16" name="Pfeil nach rechts 15"/>
          <p:cNvSpPr/>
          <p:nvPr/>
        </p:nvSpPr>
        <p:spPr>
          <a:xfrm rot="684682">
            <a:off x="2091136" y="4414281"/>
            <a:ext cx="417686" cy="3007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2560904" y="4494840"/>
            <a:ext cx="829252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 smtClean="0"/>
              <a:t>Predicting</a:t>
            </a:r>
          </a:p>
        </p:txBody>
      </p:sp>
    </p:spTree>
    <p:extLst>
      <p:ext uri="{BB962C8B-B14F-4D97-AF65-F5344CB8AC3E}">
        <p14:creationId xmlns:p14="http://schemas.microsoft.com/office/powerpoint/2010/main" val="23996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bgerundetes Rechteck 52"/>
          <p:cNvSpPr/>
          <p:nvPr/>
        </p:nvSpPr>
        <p:spPr>
          <a:xfrm>
            <a:off x="339070" y="976038"/>
            <a:ext cx="6890672" cy="180781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Feature Interaction Detection </a:t>
            </a:r>
            <a:r>
              <a:rPr lang="en-GB" dirty="0"/>
              <a:t>Cont'd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E8E2B-5621-4456-8CF2-E88D9ACF033F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28" name="Abgerundetes Rechteck 4"/>
          <p:cNvSpPr/>
          <p:nvPr/>
        </p:nvSpPr>
        <p:spPr>
          <a:xfrm>
            <a:off x="557324" y="1692023"/>
            <a:ext cx="1385824" cy="4601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 smtClean="0">
                <a:latin typeface="Bradley Hand ITC" panose="03070402050302030203" pitchFamily="66" charset="0"/>
              </a:rPr>
              <a:t>∏</a:t>
            </a:r>
            <a:r>
              <a:rPr lang="en-US" sz="1300" dirty="0" smtClean="0"/>
              <a:t>(mi(f)×f)</a:t>
            </a:r>
          </a:p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 smtClean="0">
                <a:latin typeface="Bradley Hand ITC" panose="03070402050302030203" pitchFamily="66" charset="0"/>
              </a:rPr>
              <a:t>∏</a:t>
            </a:r>
            <a:r>
              <a:rPr lang="en-US" sz="1300" dirty="0" smtClean="0"/>
              <a:t>(max(f)×f)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90263" y="680572"/>
            <a:ext cx="2967159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Step 1: Find interacting features</a:t>
            </a:r>
          </a:p>
        </p:txBody>
      </p:sp>
      <p:sp>
        <p:nvSpPr>
          <p:cNvPr id="48" name="Abgerundetes Rechteck 47"/>
          <p:cNvSpPr/>
          <p:nvPr/>
        </p:nvSpPr>
        <p:spPr>
          <a:xfrm>
            <a:off x="395314" y="3306116"/>
            <a:ext cx="6839480" cy="180781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sp>
        <p:nvSpPr>
          <p:cNvPr id="72" name="Textfeld 71"/>
          <p:cNvSpPr txBox="1"/>
          <p:nvPr/>
        </p:nvSpPr>
        <p:spPr>
          <a:xfrm>
            <a:off x="390262" y="3012898"/>
            <a:ext cx="3938579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Step 2: Measure feature interaction impact</a:t>
            </a:r>
          </a:p>
        </p:txBody>
      </p:sp>
      <p:grpSp>
        <p:nvGrpSpPr>
          <p:cNvPr id="75" name="Gruppieren 74"/>
          <p:cNvGrpSpPr/>
          <p:nvPr/>
        </p:nvGrpSpPr>
        <p:grpSpPr>
          <a:xfrm>
            <a:off x="883028" y="3408300"/>
            <a:ext cx="1177813" cy="508711"/>
            <a:chOff x="426084" y="853643"/>
            <a:chExt cx="1482517" cy="741258"/>
          </a:xfrm>
        </p:grpSpPr>
        <p:sp>
          <p:nvSpPr>
            <p:cNvPr id="76" name="Abgerundetes Rechteck 75"/>
            <p:cNvSpPr/>
            <p:nvPr/>
          </p:nvSpPr>
          <p:spPr>
            <a:xfrm>
              <a:off x="426084" y="853643"/>
              <a:ext cx="1482517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Abgerundetes Rechteck 4"/>
            <p:cNvSpPr/>
            <p:nvPr/>
          </p:nvSpPr>
          <p:spPr>
            <a:xfrm>
              <a:off x="447795" y="875353"/>
              <a:ext cx="1439096" cy="697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Pair-Wise Heuristic</a:t>
              </a:r>
              <a:endParaRPr lang="en-US" sz="1300" kern="1200" dirty="0"/>
            </a:p>
          </p:txBody>
        </p:sp>
      </p:grp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373" y="4002396"/>
            <a:ext cx="1327524" cy="1031373"/>
          </a:xfrm>
          <a:prstGeom prst="rect">
            <a:avLst/>
          </a:prstGeom>
          <a:noFill/>
        </p:spPr>
      </p:pic>
      <p:sp>
        <p:nvSpPr>
          <p:cNvPr id="88" name="Pfeil nach rechts 87"/>
          <p:cNvSpPr/>
          <p:nvPr/>
        </p:nvSpPr>
        <p:spPr>
          <a:xfrm>
            <a:off x="3520229" y="4372002"/>
            <a:ext cx="418480" cy="2082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15" name="Rechteck 14"/>
          <p:cNvSpPr/>
          <p:nvPr/>
        </p:nvSpPr>
        <p:spPr>
          <a:xfrm>
            <a:off x="3891522" y="4314188"/>
            <a:ext cx="1014030" cy="3340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 smtClean="0"/>
              <a:t>O(n</a:t>
            </a:r>
            <a:r>
              <a:rPr lang="en-US" sz="1400" baseline="30000" dirty="0" smtClean="0"/>
              <a:t>2</a:t>
            </a:r>
            <a:r>
              <a:rPr lang="en-US" sz="1400" dirty="0" smtClean="0"/>
              <a:t>) Pairs</a:t>
            </a:r>
            <a:endParaRPr lang="en-US" sz="1400" dirty="0"/>
          </a:p>
        </p:txBody>
      </p:sp>
      <p:grpSp>
        <p:nvGrpSpPr>
          <p:cNvPr id="92" name="Gruppieren 91"/>
          <p:cNvGrpSpPr/>
          <p:nvPr/>
        </p:nvGrpSpPr>
        <p:grpSpPr>
          <a:xfrm>
            <a:off x="3744986" y="3408300"/>
            <a:ext cx="1177813" cy="612023"/>
            <a:chOff x="426084" y="853643"/>
            <a:chExt cx="1482518" cy="741259"/>
          </a:xfrm>
        </p:grpSpPr>
        <p:sp>
          <p:nvSpPr>
            <p:cNvPr id="93" name="Abgerundetes Rechteck 92"/>
            <p:cNvSpPr/>
            <p:nvPr/>
          </p:nvSpPr>
          <p:spPr>
            <a:xfrm>
              <a:off x="426084" y="853643"/>
              <a:ext cx="1482518" cy="741259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4" name="Abgerundetes Rechteck 4"/>
            <p:cNvSpPr/>
            <p:nvPr/>
          </p:nvSpPr>
          <p:spPr>
            <a:xfrm>
              <a:off x="451833" y="875354"/>
              <a:ext cx="1416323" cy="697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Measure Performance Impact</a:t>
              </a:r>
              <a:endParaRPr lang="en-US" sz="1300" kern="1200" dirty="0"/>
            </a:p>
          </p:txBody>
        </p:sp>
      </p:grpSp>
      <p:sp>
        <p:nvSpPr>
          <p:cNvPr id="95" name="Pfeil nach rechts 94"/>
          <p:cNvSpPr/>
          <p:nvPr/>
        </p:nvSpPr>
        <p:spPr>
          <a:xfrm>
            <a:off x="2078090" y="3591342"/>
            <a:ext cx="1635324" cy="2145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grpSp>
        <p:nvGrpSpPr>
          <p:cNvPr id="20" name="Gruppieren 19"/>
          <p:cNvGrpSpPr/>
          <p:nvPr/>
        </p:nvGrpSpPr>
        <p:grpSpPr>
          <a:xfrm>
            <a:off x="4984699" y="3438007"/>
            <a:ext cx="2031955" cy="1247596"/>
            <a:chOff x="4891294" y="3654836"/>
            <a:chExt cx="2031955" cy="1247596"/>
          </a:xfrm>
        </p:grpSpPr>
        <p:grpSp>
          <p:nvGrpSpPr>
            <p:cNvPr id="78" name="Gruppieren 77"/>
            <p:cNvGrpSpPr/>
            <p:nvPr/>
          </p:nvGrpSpPr>
          <p:grpSpPr>
            <a:xfrm>
              <a:off x="5728187" y="3654836"/>
              <a:ext cx="1177813" cy="508711"/>
              <a:chOff x="426084" y="853643"/>
              <a:chExt cx="1482518" cy="741259"/>
            </a:xfrm>
          </p:grpSpPr>
          <p:sp>
            <p:nvSpPr>
              <p:cNvPr id="79" name="Abgerundetes Rechteck 78"/>
              <p:cNvSpPr/>
              <p:nvPr/>
            </p:nvSpPr>
            <p:spPr>
              <a:xfrm>
                <a:off x="426084" y="853643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0" name="Abgerundetes Rechteck 4"/>
              <p:cNvSpPr/>
              <p:nvPr/>
            </p:nvSpPr>
            <p:spPr>
              <a:xfrm>
                <a:off x="447795" y="875354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Higher-Order Heuristic</a:t>
                </a:r>
                <a:endParaRPr lang="en-US" sz="1300" kern="1200" dirty="0"/>
              </a:p>
            </p:txBody>
          </p:sp>
        </p:grpSp>
        <p:grpSp>
          <p:nvGrpSpPr>
            <p:cNvPr id="81" name="Gruppieren 80"/>
            <p:cNvGrpSpPr/>
            <p:nvPr/>
          </p:nvGrpSpPr>
          <p:grpSpPr>
            <a:xfrm>
              <a:off x="5745436" y="4393721"/>
              <a:ext cx="1177813" cy="508711"/>
              <a:chOff x="426084" y="853643"/>
              <a:chExt cx="1482518" cy="741259"/>
            </a:xfrm>
          </p:grpSpPr>
          <p:sp>
            <p:nvSpPr>
              <p:cNvPr id="82" name="Abgerundetes Rechteck 81"/>
              <p:cNvSpPr/>
              <p:nvPr/>
            </p:nvSpPr>
            <p:spPr>
              <a:xfrm>
                <a:off x="426084" y="853643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3" name="Abgerundetes Rechteck 4"/>
              <p:cNvSpPr/>
              <p:nvPr/>
            </p:nvSpPr>
            <p:spPr>
              <a:xfrm>
                <a:off x="447795" y="875354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Hot-Spot Heuristic</a:t>
                </a:r>
                <a:endParaRPr lang="en-US" sz="1300" kern="1200" dirty="0"/>
              </a:p>
            </p:txBody>
          </p:sp>
        </p:grpSp>
        <p:sp>
          <p:nvSpPr>
            <p:cNvPr id="19" name="Pfeil nach links und rechts 18"/>
            <p:cNvSpPr/>
            <p:nvPr/>
          </p:nvSpPr>
          <p:spPr>
            <a:xfrm>
              <a:off x="4936827" y="3822980"/>
              <a:ext cx="774112" cy="214582"/>
            </a:xfrm>
            <a:prstGeom prst="leftRightArrow">
              <a:avLst/>
            </a:prstGeom>
            <a:noFill/>
            <a:ln cap="flat">
              <a:solidFill>
                <a:schemeClr val="accent1"/>
              </a:solidFill>
              <a:prstDash val="lg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96" name="Pfeil nach links und rechts 95"/>
            <p:cNvSpPr/>
            <p:nvPr/>
          </p:nvSpPr>
          <p:spPr>
            <a:xfrm rot="1578278">
              <a:off x="4891294" y="4316798"/>
              <a:ext cx="811626" cy="214582"/>
            </a:xfrm>
            <a:prstGeom prst="leftRightArrow">
              <a:avLst/>
            </a:prstGeom>
            <a:noFill/>
            <a:ln cap="flat">
              <a:solidFill>
                <a:schemeClr val="accent1"/>
              </a:solidFill>
              <a:prstDash val="lg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</p:grpSp>
      <p:sp>
        <p:nvSpPr>
          <p:cNvPr id="97" name="Pfeil nach rechts 96"/>
          <p:cNvSpPr/>
          <p:nvPr/>
        </p:nvSpPr>
        <p:spPr>
          <a:xfrm rot="16200000">
            <a:off x="4177032" y="4115638"/>
            <a:ext cx="302043" cy="2082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3728">
            <a:off x="2992804" y="1223056"/>
            <a:ext cx="1099367" cy="1554482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 dirty="0"/>
          </a:p>
        </p:txBody>
      </p:sp>
      <p:sp>
        <p:nvSpPr>
          <p:cNvPr id="8" name="Nach oben gebogener Pfeil 7"/>
          <p:cNvSpPr/>
          <p:nvPr/>
        </p:nvSpPr>
        <p:spPr>
          <a:xfrm rot="5400000">
            <a:off x="1465579" y="3956807"/>
            <a:ext cx="509780" cy="73362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83572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" grpId="0"/>
      <p:bldP spid="48" grpId="0" animBg="1"/>
      <p:bldP spid="72" grpId="0"/>
      <p:bldP spid="88" grpId="0" animBg="1"/>
      <p:bldP spid="15" grpId="0"/>
      <p:bldP spid="95" grpId="0" animBg="1"/>
      <p:bldP spid="9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bgerundetes Rechteck 52"/>
          <p:cNvSpPr/>
          <p:nvPr/>
        </p:nvSpPr>
        <p:spPr>
          <a:xfrm>
            <a:off x="339070" y="976038"/>
            <a:ext cx="6890672" cy="180781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Feature Interaction Detection </a:t>
            </a:r>
            <a:r>
              <a:rPr lang="en-GB" dirty="0"/>
              <a:t>Cont'd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A4C39-7B8C-4D5A-9A4E-129CAA87EDF5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58" name="Pfeil nach links, rechts und oben 57"/>
          <p:cNvSpPr/>
          <p:nvPr/>
        </p:nvSpPr>
        <p:spPr>
          <a:xfrm rot="16200000">
            <a:off x="4352917" y="1287768"/>
            <a:ext cx="536116" cy="1309844"/>
          </a:xfrm>
          <a:prstGeom prst="leftRightUpArrow">
            <a:avLst>
              <a:gd name="adj1" fmla="val 27791"/>
              <a:gd name="adj2" fmla="val 25000"/>
              <a:gd name="adj3" fmla="val 0"/>
            </a:avLst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sp>
        <p:nvSpPr>
          <p:cNvPr id="59" name="Gleichschenkliges Dreieck 58"/>
          <p:cNvSpPr/>
          <p:nvPr/>
        </p:nvSpPr>
        <p:spPr>
          <a:xfrm>
            <a:off x="4954744" y="1577885"/>
            <a:ext cx="373804" cy="161665"/>
          </a:xfrm>
          <a:prstGeom prst="triangl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sp>
        <p:nvSpPr>
          <p:cNvPr id="60" name="Gleichschenkliges Dreieck 59"/>
          <p:cNvSpPr/>
          <p:nvPr/>
        </p:nvSpPr>
        <p:spPr>
          <a:xfrm rot="10800000">
            <a:off x="4954744" y="2140981"/>
            <a:ext cx="373804" cy="161665"/>
          </a:xfrm>
          <a:prstGeom prst="triangle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grpSp>
        <p:nvGrpSpPr>
          <p:cNvPr id="26" name="Gruppieren 25"/>
          <p:cNvGrpSpPr/>
          <p:nvPr/>
        </p:nvGrpSpPr>
        <p:grpSpPr>
          <a:xfrm>
            <a:off x="557324" y="1674633"/>
            <a:ext cx="1385824" cy="488825"/>
            <a:chOff x="2501610" y="875356"/>
            <a:chExt cx="1140022" cy="741258"/>
          </a:xfrm>
        </p:grpSpPr>
        <p:sp>
          <p:nvSpPr>
            <p:cNvPr id="27" name="Abgerundetes Rechteck 26"/>
            <p:cNvSpPr/>
            <p:nvPr/>
          </p:nvSpPr>
          <p:spPr>
            <a:xfrm>
              <a:off x="2501610" y="875356"/>
              <a:ext cx="1140022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Abgerundetes Rechteck 4"/>
            <p:cNvSpPr/>
            <p:nvPr/>
          </p:nvSpPr>
          <p:spPr>
            <a:xfrm>
              <a:off x="2501610" y="901726"/>
              <a:ext cx="1140022" cy="697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>
                  <a:latin typeface="Bradley Hand ITC" panose="03070402050302030203" pitchFamily="66" charset="0"/>
                </a:rPr>
                <a:t>∏</a:t>
              </a:r>
              <a:r>
                <a:rPr lang="en-US" sz="1300" dirty="0" smtClean="0"/>
                <a:t>(min(f)×f)</a:t>
              </a:r>
            </a:p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>
                  <a:latin typeface="Bradley Hand ITC" panose="03070402050302030203" pitchFamily="66" charset="0"/>
                </a:rPr>
                <a:t>∏</a:t>
              </a:r>
              <a:r>
                <a:rPr lang="en-US" sz="1300" dirty="0" smtClean="0"/>
                <a:t>(max(f)×f)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2753763" y="1805819"/>
            <a:ext cx="1079605" cy="274488"/>
            <a:chOff x="2560316" y="1001382"/>
            <a:chExt cx="998701" cy="741255"/>
          </a:xfrm>
        </p:grpSpPr>
        <p:sp>
          <p:nvSpPr>
            <p:cNvPr id="30" name="Abgerundetes Rechteck 29"/>
            <p:cNvSpPr/>
            <p:nvPr/>
          </p:nvSpPr>
          <p:spPr>
            <a:xfrm>
              <a:off x="2560316" y="1001382"/>
              <a:ext cx="998701" cy="74125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Abgerundetes Rechteck 4"/>
            <p:cNvSpPr/>
            <p:nvPr/>
          </p:nvSpPr>
          <p:spPr>
            <a:xfrm>
              <a:off x="2728906" y="1023089"/>
              <a:ext cx="720470" cy="697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≈ </a:t>
              </a:r>
              <a:r>
                <a:rPr lang="en-US" sz="1400" dirty="0" smtClean="0"/>
                <a:t>equal</a:t>
              </a:r>
              <a:r>
                <a:rPr lang="en-US" sz="1300" dirty="0" smtClean="0"/>
                <a:t>?</a:t>
              </a:r>
            </a:p>
          </p:txBody>
        </p:sp>
      </p:grpSp>
      <p:grpSp>
        <p:nvGrpSpPr>
          <p:cNvPr id="39" name="Gruppieren 38"/>
          <p:cNvGrpSpPr/>
          <p:nvPr/>
        </p:nvGrpSpPr>
        <p:grpSpPr>
          <a:xfrm>
            <a:off x="3949050" y="1302931"/>
            <a:ext cx="2388697" cy="274489"/>
            <a:chOff x="2834459" y="853643"/>
            <a:chExt cx="927934" cy="741259"/>
          </a:xfrm>
        </p:grpSpPr>
        <p:sp>
          <p:nvSpPr>
            <p:cNvPr id="40" name="Abgerundetes Rechteck 39"/>
            <p:cNvSpPr/>
            <p:nvPr/>
          </p:nvSpPr>
          <p:spPr>
            <a:xfrm>
              <a:off x="2841065" y="853643"/>
              <a:ext cx="921328" cy="7412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Abgerundetes Rechteck 4"/>
            <p:cNvSpPr/>
            <p:nvPr/>
          </p:nvSpPr>
          <p:spPr>
            <a:xfrm>
              <a:off x="2834459" y="879743"/>
              <a:ext cx="927934" cy="697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>
                  <a:latin typeface="Bradley Hand ITC" panose="03070402050302030203" pitchFamily="66" charset="0"/>
                </a:rPr>
                <a:t>∏</a:t>
              </a:r>
              <a:r>
                <a:rPr lang="en-US" sz="1300" dirty="0" smtClean="0"/>
                <a:t>(f)=</a:t>
              </a:r>
              <a:r>
                <a:rPr lang="en-US" sz="1300" dirty="0" smtClean="0">
                  <a:latin typeface="Bradley Hand ITC" panose="03070402050302030203" pitchFamily="66" charset="0"/>
                </a:rPr>
                <a:t>∏</a:t>
              </a:r>
              <a:r>
                <a:rPr lang="en-US" sz="1300" dirty="0" smtClean="0"/>
                <a:t>(min(f)×f)-</a:t>
              </a:r>
              <a:r>
                <a:rPr lang="en-US" sz="1300" dirty="0">
                  <a:latin typeface="Bradley Hand ITC" panose="03070402050302030203" pitchFamily="66" charset="0"/>
                </a:rPr>
                <a:t>∏</a:t>
              </a:r>
              <a:r>
                <a:rPr lang="en-US" sz="1300" dirty="0"/>
                <a:t>(</a:t>
              </a:r>
              <a:r>
                <a:rPr lang="en-US" sz="1300" dirty="0" smtClean="0"/>
                <a:t>min(f))</a:t>
              </a:r>
              <a:endParaRPr lang="en-US" sz="1300" dirty="0"/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3966053" y="2291428"/>
            <a:ext cx="2371695" cy="274489"/>
            <a:chOff x="2862774" y="866827"/>
            <a:chExt cx="921329" cy="741259"/>
          </a:xfrm>
        </p:grpSpPr>
        <p:sp>
          <p:nvSpPr>
            <p:cNvPr id="50" name="Abgerundetes Rechteck 49"/>
            <p:cNvSpPr/>
            <p:nvPr/>
          </p:nvSpPr>
          <p:spPr>
            <a:xfrm>
              <a:off x="2862774" y="866827"/>
              <a:ext cx="921328" cy="7412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Abgerundetes Rechteck 4"/>
            <p:cNvSpPr/>
            <p:nvPr/>
          </p:nvSpPr>
          <p:spPr>
            <a:xfrm>
              <a:off x="2862774" y="875355"/>
              <a:ext cx="921329" cy="697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Mark f as interactive</a:t>
              </a:r>
              <a:endParaRPr lang="en-US" sz="1300" dirty="0"/>
            </a:p>
          </p:txBody>
        </p:sp>
      </p:grpSp>
      <p:sp>
        <p:nvSpPr>
          <p:cNvPr id="54" name="Textfeld 53"/>
          <p:cNvSpPr txBox="1"/>
          <p:nvPr/>
        </p:nvSpPr>
        <p:spPr>
          <a:xfrm>
            <a:off x="512316" y="1034307"/>
            <a:ext cx="1675597" cy="2400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300" dirty="0" smtClean="0"/>
              <a:t>for each feature f do…</a:t>
            </a:r>
          </a:p>
        </p:txBody>
      </p:sp>
      <p:sp>
        <p:nvSpPr>
          <p:cNvPr id="57" name="Pfeil nach rechts 56"/>
          <p:cNvSpPr/>
          <p:nvPr/>
        </p:nvSpPr>
        <p:spPr>
          <a:xfrm>
            <a:off x="2036840" y="1827132"/>
            <a:ext cx="623233" cy="2145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sp>
        <p:nvSpPr>
          <p:cNvPr id="61" name="Textfeld 60"/>
          <p:cNvSpPr txBox="1"/>
          <p:nvPr/>
        </p:nvSpPr>
        <p:spPr>
          <a:xfrm>
            <a:off x="5346495" y="1600146"/>
            <a:ext cx="370122" cy="2420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300" dirty="0" smtClean="0"/>
              <a:t>yes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5351552" y="2037919"/>
            <a:ext cx="265025" cy="2420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300" dirty="0" smtClean="0"/>
              <a:t>no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90263" y="680572"/>
            <a:ext cx="2967159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Step 1: Find interacting features</a:t>
            </a:r>
          </a:p>
        </p:txBody>
      </p:sp>
      <p:sp>
        <p:nvSpPr>
          <p:cNvPr id="48" name="Abgerundetes Rechteck 47"/>
          <p:cNvSpPr/>
          <p:nvPr/>
        </p:nvSpPr>
        <p:spPr>
          <a:xfrm>
            <a:off x="395314" y="3306116"/>
            <a:ext cx="6839480" cy="180781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sp>
        <p:nvSpPr>
          <p:cNvPr id="72" name="Textfeld 71"/>
          <p:cNvSpPr txBox="1"/>
          <p:nvPr/>
        </p:nvSpPr>
        <p:spPr>
          <a:xfrm>
            <a:off x="390262" y="3012898"/>
            <a:ext cx="3938579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Step 2: Measure feature interaction impact</a:t>
            </a:r>
          </a:p>
        </p:txBody>
      </p:sp>
      <p:grpSp>
        <p:nvGrpSpPr>
          <p:cNvPr id="75" name="Gruppieren 74"/>
          <p:cNvGrpSpPr/>
          <p:nvPr/>
        </p:nvGrpSpPr>
        <p:grpSpPr>
          <a:xfrm>
            <a:off x="883028" y="3408300"/>
            <a:ext cx="1177813" cy="508711"/>
            <a:chOff x="426084" y="853643"/>
            <a:chExt cx="1482517" cy="741258"/>
          </a:xfrm>
        </p:grpSpPr>
        <p:sp>
          <p:nvSpPr>
            <p:cNvPr id="76" name="Abgerundetes Rechteck 75"/>
            <p:cNvSpPr/>
            <p:nvPr/>
          </p:nvSpPr>
          <p:spPr>
            <a:xfrm>
              <a:off x="426084" y="853643"/>
              <a:ext cx="1482517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Abgerundetes Rechteck 4"/>
            <p:cNvSpPr/>
            <p:nvPr/>
          </p:nvSpPr>
          <p:spPr>
            <a:xfrm>
              <a:off x="447795" y="875353"/>
              <a:ext cx="1439096" cy="697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Pair-Wise Heuristic</a:t>
              </a:r>
              <a:endParaRPr lang="en-US" sz="1300" kern="1200" dirty="0"/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2213373" y="4002396"/>
            <a:ext cx="2692179" cy="1031373"/>
            <a:chOff x="2234438" y="4311663"/>
            <a:chExt cx="2835256" cy="1083284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4438" y="4311663"/>
              <a:ext cx="1398076" cy="1083284"/>
            </a:xfrm>
            <a:prstGeom prst="rect">
              <a:avLst/>
            </a:prstGeom>
            <a:noFill/>
          </p:spPr>
        </p:pic>
        <p:sp>
          <p:nvSpPr>
            <p:cNvPr id="88" name="Pfeil nach rechts 87"/>
            <p:cNvSpPr/>
            <p:nvPr/>
          </p:nvSpPr>
          <p:spPr>
            <a:xfrm>
              <a:off x="3610747" y="4699872"/>
              <a:ext cx="440720" cy="21870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4001773" y="4639148"/>
              <a:ext cx="1067921" cy="3508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400" dirty="0" smtClean="0"/>
                <a:t>O(n</a:t>
              </a:r>
              <a:r>
                <a:rPr lang="en-US" sz="1400" baseline="30000" dirty="0" smtClean="0"/>
                <a:t>2</a:t>
              </a:r>
              <a:r>
                <a:rPr lang="en-US" sz="1400" dirty="0" smtClean="0"/>
                <a:t>) Pairs</a:t>
              </a:r>
              <a:endParaRPr lang="en-US" sz="1400" dirty="0"/>
            </a:p>
          </p:txBody>
        </p:sp>
      </p:grpSp>
      <p:grpSp>
        <p:nvGrpSpPr>
          <p:cNvPr id="92" name="Gruppieren 91"/>
          <p:cNvGrpSpPr/>
          <p:nvPr/>
        </p:nvGrpSpPr>
        <p:grpSpPr>
          <a:xfrm>
            <a:off x="3744986" y="3408300"/>
            <a:ext cx="1177813" cy="612023"/>
            <a:chOff x="426084" y="853643"/>
            <a:chExt cx="1482518" cy="741259"/>
          </a:xfrm>
        </p:grpSpPr>
        <p:sp>
          <p:nvSpPr>
            <p:cNvPr id="93" name="Abgerundetes Rechteck 92"/>
            <p:cNvSpPr/>
            <p:nvPr/>
          </p:nvSpPr>
          <p:spPr>
            <a:xfrm>
              <a:off x="426084" y="853643"/>
              <a:ext cx="1482518" cy="741259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4" name="Abgerundetes Rechteck 4"/>
            <p:cNvSpPr/>
            <p:nvPr/>
          </p:nvSpPr>
          <p:spPr>
            <a:xfrm>
              <a:off x="451833" y="875354"/>
              <a:ext cx="1416323" cy="697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Measure Performance Impact</a:t>
              </a:r>
              <a:endParaRPr lang="en-US" sz="1300" kern="1200" dirty="0"/>
            </a:p>
          </p:txBody>
        </p:sp>
      </p:grpSp>
      <p:sp>
        <p:nvSpPr>
          <p:cNvPr id="95" name="Pfeil nach rechts 94"/>
          <p:cNvSpPr/>
          <p:nvPr/>
        </p:nvSpPr>
        <p:spPr>
          <a:xfrm>
            <a:off x="2078090" y="3591342"/>
            <a:ext cx="1635324" cy="2145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grpSp>
        <p:nvGrpSpPr>
          <p:cNvPr id="20" name="Gruppieren 19"/>
          <p:cNvGrpSpPr/>
          <p:nvPr/>
        </p:nvGrpSpPr>
        <p:grpSpPr>
          <a:xfrm>
            <a:off x="4984699" y="3438007"/>
            <a:ext cx="2031955" cy="1247596"/>
            <a:chOff x="4891294" y="3654836"/>
            <a:chExt cx="2031955" cy="1247596"/>
          </a:xfrm>
        </p:grpSpPr>
        <p:grpSp>
          <p:nvGrpSpPr>
            <p:cNvPr id="78" name="Gruppieren 77"/>
            <p:cNvGrpSpPr/>
            <p:nvPr/>
          </p:nvGrpSpPr>
          <p:grpSpPr>
            <a:xfrm>
              <a:off x="5728187" y="3654836"/>
              <a:ext cx="1177813" cy="508711"/>
              <a:chOff x="426084" y="853643"/>
              <a:chExt cx="1482518" cy="741259"/>
            </a:xfrm>
          </p:grpSpPr>
          <p:sp>
            <p:nvSpPr>
              <p:cNvPr id="79" name="Abgerundetes Rechteck 78"/>
              <p:cNvSpPr/>
              <p:nvPr/>
            </p:nvSpPr>
            <p:spPr>
              <a:xfrm>
                <a:off x="426084" y="853643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0" name="Abgerundetes Rechteck 4"/>
              <p:cNvSpPr/>
              <p:nvPr/>
            </p:nvSpPr>
            <p:spPr>
              <a:xfrm>
                <a:off x="447795" y="875354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Higher-Order Heuristic</a:t>
                </a:r>
                <a:endParaRPr lang="en-US" sz="1300" kern="1200" dirty="0"/>
              </a:p>
            </p:txBody>
          </p:sp>
        </p:grpSp>
        <p:grpSp>
          <p:nvGrpSpPr>
            <p:cNvPr id="81" name="Gruppieren 80"/>
            <p:cNvGrpSpPr/>
            <p:nvPr/>
          </p:nvGrpSpPr>
          <p:grpSpPr>
            <a:xfrm>
              <a:off x="5745436" y="4393721"/>
              <a:ext cx="1177813" cy="508711"/>
              <a:chOff x="426084" y="853643"/>
              <a:chExt cx="1482518" cy="741259"/>
            </a:xfrm>
          </p:grpSpPr>
          <p:sp>
            <p:nvSpPr>
              <p:cNvPr id="82" name="Abgerundetes Rechteck 81"/>
              <p:cNvSpPr/>
              <p:nvPr/>
            </p:nvSpPr>
            <p:spPr>
              <a:xfrm>
                <a:off x="426084" y="853643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3" name="Abgerundetes Rechteck 4"/>
              <p:cNvSpPr/>
              <p:nvPr/>
            </p:nvSpPr>
            <p:spPr>
              <a:xfrm>
                <a:off x="447795" y="875354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Hot-Spot Heuristic</a:t>
                </a:r>
                <a:endParaRPr lang="en-US" sz="1300" kern="1200" dirty="0"/>
              </a:p>
            </p:txBody>
          </p:sp>
        </p:grpSp>
        <p:sp>
          <p:nvSpPr>
            <p:cNvPr id="19" name="Pfeil nach links und rechts 18"/>
            <p:cNvSpPr/>
            <p:nvPr/>
          </p:nvSpPr>
          <p:spPr>
            <a:xfrm>
              <a:off x="4936827" y="3822980"/>
              <a:ext cx="774112" cy="214582"/>
            </a:xfrm>
            <a:prstGeom prst="leftRightArrow">
              <a:avLst/>
            </a:prstGeom>
            <a:noFill/>
            <a:ln cap="flat">
              <a:solidFill>
                <a:schemeClr val="accent1"/>
              </a:solidFill>
              <a:prstDash val="lg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96" name="Pfeil nach links und rechts 95"/>
            <p:cNvSpPr/>
            <p:nvPr/>
          </p:nvSpPr>
          <p:spPr>
            <a:xfrm rot="1578278">
              <a:off x="4891294" y="4316798"/>
              <a:ext cx="811626" cy="214582"/>
            </a:xfrm>
            <a:prstGeom prst="leftRightArrow">
              <a:avLst/>
            </a:prstGeom>
            <a:noFill/>
            <a:ln cap="flat">
              <a:solidFill>
                <a:schemeClr val="accent1"/>
              </a:solidFill>
              <a:prstDash val="lg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</p:grpSp>
      <p:sp>
        <p:nvSpPr>
          <p:cNvPr id="97" name="Pfeil nach rechts 96"/>
          <p:cNvSpPr/>
          <p:nvPr/>
        </p:nvSpPr>
        <p:spPr>
          <a:xfrm rot="16200000">
            <a:off x="4177032" y="4115638"/>
            <a:ext cx="302043" cy="2082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654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" grpId="0"/>
      <p:bldP spid="48" grpId="0" animBg="1"/>
      <p:bldP spid="72" grpId="0"/>
      <p:bldP spid="95" grpId="0" animBg="1"/>
      <p:bldP spid="9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F9F3B-6C8A-4E80-8D6C-FA09DD2282CC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Advantages/Disadvantages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Feature Interaction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401855" y="1260007"/>
                <a:ext cx="5470980" cy="290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2"/>
                  </a:buBlip>
                </a:pPr>
                <a:r>
                  <a:rPr lang="en-US" sz="1600" dirty="0" smtClean="0"/>
                  <a:t>Sample size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 smtClean="0"/>
                  <a:t> O(n</a:t>
                </a:r>
                <a:r>
                  <a:rPr lang="en-US" sz="1600" baseline="30000" dirty="0" smtClean="0"/>
                  <a:t>2</a:t>
                </a:r>
                <a:r>
                  <a:rPr lang="en-US" sz="1600" dirty="0"/>
                  <a:t>) </a:t>
                </a:r>
                <a:endParaRPr lang="en-US" sz="1600" dirty="0" smtClean="0"/>
              </a:p>
              <a:p>
                <a:pPr marL="285750" indent="-28575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2"/>
                  </a:buBlip>
                </a:pPr>
                <a:r>
                  <a:rPr lang="en-US" sz="1600" dirty="0" smtClean="0"/>
                  <a:t>Knowledge is explainable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2"/>
                  </a:buBlip>
                </a:pPr>
                <a:r>
                  <a:rPr lang="en-US" sz="1600" dirty="0" smtClean="0"/>
                  <a:t>Works well on small programs</a:t>
                </a:r>
              </a:p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:endParaRPr lang="en-US" sz="1600" dirty="0" smtClean="0"/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3"/>
                  </a:buBlip>
                </a:pPr>
                <a:r>
                  <a:rPr lang="en-US" sz="1600" dirty="0" smtClean="0"/>
                  <a:t>Sample size automatically determined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3"/>
                  </a:buBlip>
                </a:pPr>
                <a:r>
                  <a:rPr lang="en-US" sz="1600" dirty="0" smtClean="0"/>
                  <a:t>(Complicated)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3"/>
                  </a:buBlip>
                </a:pPr>
                <a:endParaRPr lang="en-US" sz="1600" dirty="0"/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4"/>
                  </a:buBlip>
                </a:pPr>
                <a:r>
                  <a:rPr lang="en-US" sz="1600" dirty="0" smtClean="0"/>
                  <a:t>Average accuracy of 95%</a:t>
                </a:r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55" y="1260007"/>
                <a:ext cx="5470980" cy="2902333"/>
              </a:xfrm>
              <a:prstGeom prst="rect">
                <a:avLst/>
              </a:prstGeom>
              <a:blipFill rotWithShape="0">
                <a:blip r:embed="rId5"/>
                <a:stretch>
                  <a:fillRect l="-111" t="-1471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90000" y="4542523"/>
            <a:ext cx="6719504" cy="493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438275" indent="-1438275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tabLst>
                <a:tab pos="1438275" algn="l"/>
              </a:tabLst>
            </a:pPr>
            <a:r>
              <a:rPr lang="en-US" sz="1400" dirty="0" smtClean="0"/>
              <a:t>Further details in: 	N. </a:t>
            </a:r>
            <a:r>
              <a:rPr lang="en-US" sz="1400" dirty="0" err="1" smtClean="0"/>
              <a:t>Siegmund</a:t>
            </a:r>
            <a:r>
              <a:rPr lang="en-US" sz="1400" dirty="0" smtClean="0"/>
              <a:t> et al.: </a:t>
            </a:r>
            <a:r>
              <a:rPr lang="en-US" sz="1400" dirty="0"/>
              <a:t>Predicting performance via automated feature interaction </a:t>
            </a:r>
            <a:r>
              <a:rPr lang="en-US" sz="1400" dirty="0" smtClean="0"/>
              <a:t>detection. [1]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911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6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78" y="1475745"/>
            <a:ext cx="5490564" cy="294498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88546"/>
          </a:xfrm>
        </p:spPr>
        <p:txBody>
          <a:bodyPr/>
          <a:lstStyle/>
          <a:p>
            <a:r>
              <a:rPr lang="en-US" dirty="0" smtClean="0"/>
              <a:t>Classification and Regression Trees (CART)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569B4-67E0-4729-8939-2E70EFE12EA9}" type="datetime1">
              <a:rPr lang="de-DE" smtClean="0"/>
              <a:t>08.07.2019</a:t>
            </a:fld>
            <a:endParaRPr lang="de-DE" dirty="0"/>
          </a:p>
        </p:txBody>
      </p:sp>
      <p:grpSp>
        <p:nvGrpSpPr>
          <p:cNvPr id="16" name="Gruppieren 15"/>
          <p:cNvGrpSpPr/>
          <p:nvPr/>
        </p:nvGrpSpPr>
        <p:grpSpPr>
          <a:xfrm>
            <a:off x="390263" y="684336"/>
            <a:ext cx="3692137" cy="1404395"/>
            <a:chOff x="384060" y="1385159"/>
            <a:chExt cx="3692137" cy="1404395"/>
          </a:xfrm>
        </p:grpSpPr>
        <p:sp>
          <p:nvSpPr>
            <p:cNvPr id="11" name="Textfeld 10"/>
            <p:cNvSpPr txBox="1"/>
            <p:nvPr/>
          </p:nvSpPr>
          <p:spPr>
            <a:xfrm>
              <a:off x="445382" y="1460044"/>
              <a:ext cx="1927135" cy="12546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600" dirty="0" smtClean="0"/>
                <a:t>Set of data points D</a:t>
              </a:r>
              <a:br>
                <a:rPr lang="en-US" sz="1600" dirty="0" smtClean="0"/>
              </a:br>
              <a:r>
                <a:rPr lang="en-US" sz="1600" dirty="0" smtClean="0"/>
                <a:t>+</a:t>
              </a:r>
              <a:br>
                <a:rPr lang="en-US" sz="1600" dirty="0" smtClean="0"/>
              </a:br>
              <a:r>
                <a:rPr lang="en-US" sz="1600" dirty="0" smtClean="0"/>
                <a:t>Evaluation Function</a:t>
              </a:r>
              <a:br>
                <a:rPr lang="en-US" sz="1600" dirty="0" smtClean="0"/>
              </a:br>
              <a:r>
                <a:rPr lang="en-US" sz="1600" dirty="0" smtClean="0"/>
                <a:t>+</a:t>
              </a:r>
              <a:br>
                <a:rPr lang="en-US" sz="1600" dirty="0" smtClean="0"/>
              </a:br>
              <a:r>
                <a:rPr lang="en-US" sz="1600" dirty="0" smtClean="0"/>
                <a:t>balancing Heuristic</a:t>
              </a:r>
            </a:p>
          </p:txBody>
        </p:sp>
        <p:sp>
          <p:nvSpPr>
            <p:cNvPr id="14" name="Flussdiagramm: Alternativer Prozess 13"/>
            <p:cNvSpPr/>
            <p:nvPr/>
          </p:nvSpPr>
          <p:spPr>
            <a:xfrm>
              <a:off x="384060" y="1385159"/>
              <a:ext cx="2049780" cy="1404395"/>
            </a:xfrm>
            <a:prstGeom prst="flowChartAlternateProcess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15" name="Rechteckiger Pfeil 14"/>
            <p:cNvSpPr/>
            <p:nvPr/>
          </p:nvSpPr>
          <p:spPr>
            <a:xfrm rot="5400000">
              <a:off x="2997930" y="1098301"/>
              <a:ext cx="514176" cy="1642358"/>
            </a:xfrm>
            <a:prstGeom prst="bentArrow">
              <a:avLst>
                <a:gd name="adj1" fmla="val 32942"/>
                <a:gd name="adj2" fmla="val 35324"/>
                <a:gd name="adj3" fmla="val 29766"/>
                <a:gd name="adj4" fmla="val 262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feld 8"/>
          <p:cNvSpPr txBox="1"/>
          <p:nvPr/>
        </p:nvSpPr>
        <p:spPr>
          <a:xfrm>
            <a:off x="451585" y="4841785"/>
            <a:ext cx="6119648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 err="1" smtClean="0"/>
              <a:t>Configurations</a:t>
            </a:r>
            <a:r>
              <a:rPr lang="de-DE" sz="1600" dirty="0" smtClean="0"/>
              <a:t> </a:t>
            </a:r>
            <a:r>
              <a:rPr lang="de-DE" sz="1600" dirty="0" err="1" smtClean="0"/>
              <a:t>are</a:t>
            </a:r>
            <a:r>
              <a:rPr lang="de-DE" sz="1600" dirty="0" smtClean="0"/>
              <a:t> </a:t>
            </a:r>
            <a:r>
              <a:rPr lang="de-DE" sz="1600" dirty="0" err="1" smtClean="0"/>
              <a:t>classified</a:t>
            </a:r>
            <a:r>
              <a:rPr lang="de-DE" sz="1600" dirty="0" smtClean="0"/>
              <a:t> </a:t>
            </a:r>
            <a:r>
              <a:rPr lang="de-DE" sz="1600" dirty="0" err="1" smtClean="0"/>
              <a:t>by</a:t>
            </a:r>
            <a:r>
              <a:rPr lang="de-DE" sz="1600" dirty="0" smtClean="0"/>
              <a:t> </a:t>
            </a:r>
            <a:r>
              <a:rPr lang="de-DE" sz="1600" dirty="0" err="1" smtClean="0"/>
              <a:t>thier</a:t>
            </a:r>
            <a:r>
              <a:rPr lang="de-DE" sz="1600" dirty="0" smtClean="0"/>
              <a:t> </a:t>
            </a:r>
            <a:r>
              <a:rPr lang="de-DE" sz="1600" dirty="0" err="1" smtClean="0"/>
              <a:t>performance</a:t>
            </a:r>
            <a:r>
              <a:rPr lang="de-DE" sz="1600" dirty="0" smtClean="0"/>
              <a:t> </a:t>
            </a:r>
            <a:r>
              <a:rPr lang="de-DE" sz="1600" dirty="0" err="1" smtClean="0"/>
              <a:t>values</a:t>
            </a:r>
            <a:endParaRPr lang="en-US" sz="160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382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263" y="273054"/>
            <a:ext cx="6839479" cy="291397"/>
          </a:xfrm>
        </p:spPr>
        <p:txBody>
          <a:bodyPr/>
          <a:lstStyle/>
          <a:p>
            <a:r>
              <a:rPr lang="en-US" dirty="0" smtClean="0"/>
              <a:t>Projective Sampling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33" y="704268"/>
            <a:ext cx="2506981" cy="244464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D6687-60F7-45FA-9469-29B7F154E203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01855" y="657931"/>
            <a:ext cx="4035242" cy="963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Tires to find an optimal, cost efficient sample size with curve fitting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Iterative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Diagramm 10"/>
              <p:cNvGraphicFramePr/>
              <p:nvPr>
                <p:extLst>
                  <p:ext uri="{D42A27DB-BD31-4B8C-83A1-F6EECF244321}">
                    <p14:modId xmlns:p14="http://schemas.microsoft.com/office/powerpoint/2010/main" val="781227972"/>
                  </p:ext>
                </p:extLst>
              </p:nvPr>
            </p:nvGraphicFramePr>
            <p:xfrm>
              <a:off x="231906" y="2914804"/>
              <a:ext cx="2946060" cy="240054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1" name="Diagramm 10"/>
              <p:cNvGraphicFramePr/>
              <p:nvPr>
                <p:extLst>
                  <p:ext uri="{D42A27DB-BD31-4B8C-83A1-F6EECF244321}">
                    <p14:modId xmlns:p14="http://schemas.microsoft.com/office/powerpoint/2010/main" val="781227972"/>
                  </p:ext>
                </p:extLst>
              </p:nvPr>
            </p:nvGraphicFramePr>
            <p:xfrm>
              <a:off x="231906" y="2914804"/>
              <a:ext cx="2946060" cy="240054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grpSp>
        <p:nvGrpSpPr>
          <p:cNvPr id="12" name="Gruppieren 11"/>
          <p:cNvGrpSpPr/>
          <p:nvPr/>
        </p:nvGrpSpPr>
        <p:grpSpPr>
          <a:xfrm rot="16200000">
            <a:off x="1422715" y="2489573"/>
            <a:ext cx="558916" cy="248288"/>
            <a:chOff x="1098208" y="176204"/>
            <a:chExt cx="205737" cy="248288"/>
          </a:xfrm>
        </p:grpSpPr>
        <p:sp>
          <p:nvSpPr>
            <p:cNvPr id="13" name="Pfeil nach rechts 12"/>
            <p:cNvSpPr/>
            <p:nvPr/>
          </p:nvSpPr>
          <p:spPr>
            <a:xfrm>
              <a:off x="1098208" y="176204"/>
              <a:ext cx="205737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feil nach rechts 4"/>
            <p:cNvSpPr/>
            <p:nvPr/>
          </p:nvSpPr>
          <p:spPr>
            <a:xfrm>
              <a:off x="1098208" y="225862"/>
              <a:ext cx="14401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668933" y="2410583"/>
                <a:ext cx="859438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DE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</m:oMath>
                </a14:m>
                <a:r>
                  <a:rPr lang="en-US" sz="1100" dirty="0" smtClean="0"/>
                  <a:t>threshold </a:t>
                </a:r>
                <a:r>
                  <a:rPr lang="de-DE" sz="1100" dirty="0" smtClean="0"/>
                  <a:t>&amp; i &gt; 3</a:t>
                </a:r>
                <a:endParaRPr lang="en-US" sz="1100" dirty="0" smtClean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33" y="2410583"/>
                <a:ext cx="859438" cy="406265"/>
              </a:xfrm>
              <a:prstGeom prst="rect">
                <a:avLst/>
              </a:prstGeom>
              <a:blipFill rotWithShape="0">
                <a:blip r:embed="rId13"/>
                <a:stretch>
                  <a:fillRect l="-10638" t="-7463" r="-11348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/>
          <p:cNvGrpSpPr/>
          <p:nvPr/>
        </p:nvGrpSpPr>
        <p:grpSpPr>
          <a:xfrm>
            <a:off x="1256866" y="1862683"/>
            <a:ext cx="890612" cy="445306"/>
            <a:chOff x="55471" y="628794"/>
            <a:chExt cx="890612" cy="445306"/>
          </a:xfrm>
        </p:grpSpPr>
        <p:sp>
          <p:nvSpPr>
            <p:cNvPr id="17" name="Abgerundetes Rechteck 16"/>
            <p:cNvSpPr/>
            <p:nvPr/>
          </p:nvSpPr>
          <p:spPr>
            <a:xfrm>
              <a:off x="55471" y="628794"/>
              <a:ext cx="890612" cy="4453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bgerundetes Rechteck 4"/>
            <p:cNvSpPr/>
            <p:nvPr/>
          </p:nvSpPr>
          <p:spPr>
            <a:xfrm>
              <a:off x="77209" y="650532"/>
              <a:ext cx="847136" cy="4018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dirty="0" smtClean="0"/>
                <a:t>Function fitting</a:t>
              </a:r>
              <a:endParaRPr lang="en-US" sz="900" kern="1200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2202740" y="1961192"/>
            <a:ext cx="558916" cy="248288"/>
            <a:chOff x="1098208" y="176204"/>
            <a:chExt cx="205737" cy="248288"/>
          </a:xfrm>
        </p:grpSpPr>
        <p:sp>
          <p:nvSpPr>
            <p:cNvPr id="20" name="Pfeil nach rechts 19"/>
            <p:cNvSpPr/>
            <p:nvPr/>
          </p:nvSpPr>
          <p:spPr>
            <a:xfrm>
              <a:off x="1098208" y="176204"/>
              <a:ext cx="205737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Pfeil nach rechts 4"/>
            <p:cNvSpPr/>
            <p:nvPr/>
          </p:nvSpPr>
          <p:spPr>
            <a:xfrm>
              <a:off x="1098208" y="225862"/>
              <a:ext cx="14401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2816918" y="1884420"/>
            <a:ext cx="1013482" cy="684380"/>
            <a:chOff x="55471" y="628794"/>
            <a:chExt cx="890612" cy="445306"/>
          </a:xfrm>
        </p:grpSpPr>
        <p:sp>
          <p:nvSpPr>
            <p:cNvPr id="23" name="Abgerundetes Rechteck 22"/>
            <p:cNvSpPr/>
            <p:nvPr/>
          </p:nvSpPr>
          <p:spPr>
            <a:xfrm>
              <a:off x="55471" y="628794"/>
              <a:ext cx="890612" cy="4453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Abgerundetes Rechteck 4"/>
                <p:cNvSpPr/>
                <p:nvPr/>
              </p:nvSpPr>
              <p:spPr>
                <a:xfrm>
                  <a:off x="77209" y="650532"/>
                  <a:ext cx="847136" cy="40183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4290" tIns="34290" rIns="34290" bIns="34290" numCol="1" spcCol="1270" anchor="ctr" anchorCtr="0">
                  <a:noAutofit/>
                </a:bodyPr>
                <a:lstStyle/>
                <a:p>
                  <a:pPr lvl="0"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900" dirty="0" smtClean="0"/>
                    <a:t>Substitute </a:t>
                  </a:r>
                  <a14:m>
                    <m:oMath xmlns:m="http://schemas.openxmlformats.org/officeDocument/2006/math"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900" kern="1200" dirty="0" smtClean="0"/>
                    <a:t> with function</a:t>
                  </a:r>
                  <a:br>
                    <a:rPr lang="en-US" sz="900" kern="1200" dirty="0" smtClean="0"/>
                  </a:br>
                  <a:r>
                    <a:rPr lang="en-US" sz="900" kern="1200" dirty="0" smtClean="0"/>
                    <a:t> and find</a:t>
                  </a:r>
                  <a:br>
                    <a:rPr lang="en-US" sz="900" kern="1200" dirty="0" smtClean="0"/>
                  </a:br>
                  <a:r>
                    <a:rPr lang="en-US" sz="900" kern="1200" dirty="0" smtClean="0"/>
                    <a:t>minimum </a:t>
                  </a:r>
                  <a14:m>
                    <m:oMath xmlns:m="http://schemas.openxmlformats.org/officeDocument/2006/math">
                      <m:r>
                        <a:rPr lang="de-DE" sz="9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900" b="0" i="1" kern="12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900" b="0" i="1" kern="12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e-DE" sz="900" b="0" i="1" kern="120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lang="en-US" sz="900" kern="1200" dirty="0"/>
                </a:p>
              </p:txBody>
            </p:sp>
          </mc:Choice>
          <mc:Fallback xmlns="">
            <p:sp>
              <p:nvSpPr>
                <p:cNvPr id="24" name="Abgerundetes Rechteck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9" y="650532"/>
                  <a:ext cx="847136" cy="40183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532" r="-1266" b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5" name="Grafik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75" y="3244414"/>
            <a:ext cx="3194495" cy="880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/>
              <p:cNvSpPr txBox="1"/>
              <p:nvPr/>
            </p:nvSpPr>
            <p:spPr>
              <a:xfrm>
                <a:off x="4192687" y="4188171"/>
                <a:ext cx="3269869" cy="295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𝑇𝑜𝑡𝑎𝑙𝐶𝑜𝑠𝑡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)∙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26" name="Textfeld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87" y="4188171"/>
                <a:ext cx="3269869" cy="295466"/>
              </a:xfrm>
              <a:prstGeom prst="rect">
                <a:avLst/>
              </a:prstGeom>
              <a:blipFill rotWithShape="0">
                <a:blip r:embed="rId16"/>
                <a:stretch>
                  <a:fillRect l="-933" r="-560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pieren 26"/>
          <p:cNvGrpSpPr/>
          <p:nvPr/>
        </p:nvGrpSpPr>
        <p:grpSpPr>
          <a:xfrm rot="5400000">
            <a:off x="2654063" y="3428444"/>
            <a:ext cx="1912315" cy="248288"/>
            <a:chOff x="1098208" y="176204"/>
            <a:chExt cx="205737" cy="248288"/>
          </a:xfrm>
        </p:grpSpPr>
        <p:sp>
          <p:nvSpPr>
            <p:cNvPr id="28" name="Pfeil nach rechts 27"/>
            <p:cNvSpPr/>
            <p:nvPr/>
          </p:nvSpPr>
          <p:spPr>
            <a:xfrm>
              <a:off x="1098208" y="176204"/>
              <a:ext cx="205737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Pfeil nach rechts 4"/>
            <p:cNvSpPr/>
            <p:nvPr/>
          </p:nvSpPr>
          <p:spPr>
            <a:xfrm>
              <a:off x="1098208" y="225862"/>
              <a:ext cx="14401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3227624" y="4540108"/>
            <a:ext cx="1013482" cy="566015"/>
            <a:chOff x="55471" y="628794"/>
            <a:chExt cx="890612" cy="445306"/>
          </a:xfrm>
        </p:grpSpPr>
        <p:sp>
          <p:nvSpPr>
            <p:cNvPr id="31" name="Abgerundetes Rechteck 30"/>
            <p:cNvSpPr/>
            <p:nvPr/>
          </p:nvSpPr>
          <p:spPr>
            <a:xfrm>
              <a:off x="55471" y="628794"/>
              <a:ext cx="890612" cy="4453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Abgerundetes Rechteck 4"/>
            <p:cNvSpPr/>
            <p:nvPr/>
          </p:nvSpPr>
          <p:spPr>
            <a:xfrm>
              <a:off x="77209" y="650532"/>
              <a:ext cx="847136" cy="4018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900" dirty="0" err="1" smtClean="0"/>
                <a:t>Build</a:t>
              </a:r>
              <a:r>
                <a:rPr lang="de-DE" sz="900" dirty="0" smtClean="0"/>
                <a:t> </a:t>
              </a:r>
              <a:r>
                <a:rPr lang="de-DE" sz="900" kern="1200" dirty="0" smtClean="0"/>
                <a:t>optimal</a:t>
              </a:r>
            </a:p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900" kern="1200" dirty="0" err="1" smtClean="0"/>
                <a:t>sized</a:t>
              </a:r>
              <a:r>
                <a:rPr lang="de-DE" sz="900" kern="1200" dirty="0" smtClean="0"/>
                <a:t> sample </a:t>
              </a:r>
              <a:r>
                <a:rPr lang="de-DE" sz="900" kern="1200" dirty="0" err="1" smtClean="0"/>
                <a:t>set</a:t>
              </a:r>
              <a:r>
                <a:rPr lang="de-DE" sz="900" kern="1200" dirty="0" smtClean="0"/>
                <a:t> </a:t>
              </a:r>
              <a:r>
                <a:rPr lang="de-DE" sz="900" kern="1200" dirty="0" err="1" smtClean="0"/>
                <a:t>for</a:t>
              </a:r>
              <a:r>
                <a:rPr lang="de-DE" sz="900" kern="1200" dirty="0" smtClean="0"/>
                <a:t> </a:t>
              </a:r>
              <a:r>
                <a:rPr lang="de-DE" sz="900" kern="1200" dirty="0" err="1" smtClean="0"/>
                <a:t>prediction</a:t>
              </a:r>
              <a:endParaRPr lang="en-US" sz="900" kern="1200" dirty="0"/>
            </a:p>
          </p:txBody>
        </p:sp>
      </p:grpSp>
      <p:sp>
        <p:nvSpPr>
          <p:cNvPr id="3" name="Textfeld 2"/>
          <p:cNvSpPr txBox="1"/>
          <p:nvPr/>
        </p:nvSpPr>
        <p:spPr>
          <a:xfrm>
            <a:off x="693526" y="3148913"/>
            <a:ext cx="256480" cy="150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900" dirty="0" smtClean="0"/>
              <a:t>i +=1</a:t>
            </a:r>
            <a:endParaRPr lang="en-US" sz="900" dirty="0" smtClean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6159730" y="3148913"/>
            <a:ext cx="1261261" cy="1039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177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EBB5527-E5D0-4D6F-8B31-FEAEBF290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graphicEl>
                                              <a:dgm id="{6EBB5527-E5D0-4D6F-8B31-FEAEBF290B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E592FEC-B291-4DA0-B8B3-80E94ABB1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graphicEl>
                                              <a:dgm id="{5E592FEC-B291-4DA0-B8B3-80E94ABB1D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A828693-5A9C-4FBC-9DCE-14BDA687C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graphicEl>
                                              <a:dgm id="{2A828693-5A9C-4FBC-9DCE-14BDA687CF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91FCE4C-9ACB-491A-B3C1-85D9E9093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graphicEl>
                                              <a:dgm id="{191FCE4C-9ACB-491A-B3C1-85D9E9093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A8AD4EF-CDA2-49F2-A7DE-FF7ED95EA0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graphicEl>
                                              <a:dgm id="{5A8AD4EF-CDA2-49F2-A7DE-FF7ED95EA0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079E9E-B29C-4936-A9B5-5119603F1E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A2079E9E-B29C-4936-A9B5-5119603F1E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  <p:bldP spid="15" grpId="0"/>
      <p:bldP spid="26" grpId="0"/>
      <p:bldP spid="3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Projective Sampling: Learning Curve </a:t>
            </a:r>
            <a:r>
              <a:rPr lang="en-US" dirty="0"/>
              <a:t>E</a:t>
            </a:r>
            <a:r>
              <a:rPr lang="en-US" dirty="0" smtClean="0"/>
              <a:t>xamples</a:t>
            </a:r>
            <a:endParaRPr lang="en-US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7" y="1020763"/>
            <a:ext cx="5915626" cy="4068762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F891-43FC-4E22-9E5B-4879E839AE2C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599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E7FDA-575D-4DB5-B5A2-26A4194FD33C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Advantages/Disadvantages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Sampling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90000" y="1238407"/>
            <a:ext cx="6363600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 smtClean="0"/>
              <a:t>also considers sampling cost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 smtClean="0"/>
              <a:t>up </a:t>
            </a:r>
            <a:r>
              <a:rPr lang="en-US" sz="1600" dirty="0"/>
              <a:t>to 99% accuracy</a:t>
            </a:r>
            <a:endParaRPr lang="en-US" sz="1600" dirty="0" smtClean="0"/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2"/>
              </a:buBlip>
            </a:pPr>
            <a:endParaRPr lang="en-US" sz="1600" dirty="0" smtClean="0"/>
          </a:p>
          <a:p>
            <a:pPr marL="266700" indent="-26670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3"/>
              </a:buBlip>
            </a:pPr>
            <a:r>
              <a:rPr lang="en-US" sz="1600" dirty="0" smtClean="0"/>
              <a:t>can use a significantly larger sample then other approaches</a:t>
            </a:r>
          </a:p>
          <a:p>
            <a:pPr marL="266700" indent="-26670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3"/>
              </a:buBlip>
            </a:pPr>
            <a:r>
              <a:rPr lang="en-US" sz="1600" dirty="0" smtClean="0"/>
              <a:t>initial sample generation has high influence on accuracy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390000" y="4316007"/>
            <a:ext cx="6839742" cy="52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8275" indent="-1438275">
              <a:tabLst>
                <a:tab pos="1438275" algn="l"/>
              </a:tabLst>
            </a:pPr>
            <a:r>
              <a:rPr lang="en-US" dirty="0" smtClean="0"/>
              <a:t>Further details in: 	A</a:t>
            </a:r>
            <a:r>
              <a:rPr lang="en-US" dirty="0"/>
              <a:t>. Sarkar et al.: Cost-Efficient Sampling for Performance Prediction of Configurable Systems. </a:t>
            </a:r>
            <a:r>
              <a:rPr lang="en-US" dirty="0" smtClean="0"/>
              <a:t>[3]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006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2589485940"/>
              </p:ext>
            </p:extLst>
          </p:nvPr>
        </p:nvGraphicFramePr>
        <p:xfrm>
          <a:off x="390262" y="2276012"/>
          <a:ext cx="6839479" cy="1477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378669" y="3668123"/>
            <a:ext cx="3742884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Progressive </a:t>
            </a:r>
            <a:r>
              <a:rPr lang="en-US" sz="1600" dirty="0"/>
              <a:t>Sampling, A. Sarkar et al</a:t>
            </a:r>
            <a:r>
              <a:rPr lang="en-US" sz="1600" dirty="0" smtClean="0"/>
              <a:t>. [3]</a:t>
            </a:r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977643837"/>
              </p:ext>
            </p:extLst>
          </p:nvPr>
        </p:nvGraphicFramePr>
        <p:xfrm>
          <a:off x="390263" y="847445"/>
          <a:ext cx="6839479" cy="147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E4E11-D316-4D84-87A7-9EFF60850D51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Sampling Techniques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90261" y="781395"/>
            <a:ext cx="319638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Random Sampling, J. Gou et al. [2]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78669" y="2209961"/>
            <a:ext cx="4007764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Clustering based </a:t>
            </a:r>
            <a:r>
              <a:rPr lang="en-US" sz="1600" dirty="0"/>
              <a:t>Sampling, V. Nair, et al</a:t>
            </a:r>
            <a:r>
              <a:rPr lang="en-US" sz="1600" dirty="0" smtClean="0"/>
              <a:t>. [4]</a:t>
            </a:r>
          </a:p>
        </p:txBody>
      </p:sp>
      <p:graphicFrame>
        <p:nvGraphicFramePr>
          <p:cNvPr id="13" name="Diagramm 12"/>
          <p:cNvGraphicFramePr/>
          <p:nvPr>
            <p:extLst>
              <p:ext uri="{D42A27DB-BD31-4B8C-83A1-F6EECF244321}">
                <p14:modId xmlns:p14="http://schemas.microsoft.com/office/powerpoint/2010/main" val="3190125422"/>
              </p:ext>
            </p:extLst>
          </p:nvPr>
        </p:nvGraphicFramePr>
        <p:xfrm>
          <a:off x="401855" y="3836650"/>
          <a:ext cx="6839479" cy="1275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441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9" grpId="0"/>
      <p:bldGraphic spid="10" grpId="0">
        <p:bldAsOne/>
      </p:bldGraphic>
      <p:bldP spid="7" grpId="0"/>
      <p:bldP spid="8" grpId="0"/>
      <p:bldGraphic spid="1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16BCF-DA15-4755-9771-D6573E5ED259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2441551924"/>
              </p:ext>
            </p:extLst>
          </p:nvPr>
        </p:nvGraphicFramePr>
        <p:xfrm>
          <a:off x="596949" y="1997310"/>
          <a:ext cx="4237306" cy="2396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feld 11"/>
          <p:cNvSpPr txBox="1"/>
          <p:nvPr/>
        </p:nvSpPr>
        <p:spPr>
          <a:xfrm>
            <a:off x="390263" y="780652"/>
            <a:ext cx="6868355" cy="10402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Main Problem: Reduction/Filtering of an exponential Configuration Space</a:t>
            </a:r>
          </a:p>
          <a:p>
            <a:pPr marL="536004" lvl="1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Solved by using good sampling techniques</a:t>
            </a:r>
            <a:endParaRPr lang="en-US" sz="1600" dirty="0"/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Learning with typical machine learning strategies</a:t>
            </a:r>
            <a:endParaRPr lang="en-US" sz="1600" dirty="0"/>
          </a:p>
        </p:txBody>
      </p:sp>
      <p:sp>
        <p:nvSpPr>
          <p:cNvPr id="15" name="Textfeld 14"/>
          <p:cNvSpPr txBox="1"/>
          <p:nvPr/>
        </p:nvSpPr>
        <p:spPr>
          <a:xfrm>
            <a:off x="390263" y="4572000"/>
            <a:ext cx="5767797" cy="667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</a:t>
            </a:r>
            <a:r>
              <a:rPr lang="en-US" sz="1600" dirty="0" smtClean="0"/>
              <a:t> good balance </a:t>
            </a:r>
            <a:r>
              <a:rPr lang="en-US" sz="1600" dirty="0"/>
              <a:t>between the </a:t>
            </a:r>
            <a:r>
              <a:rPr lang="en-US" sz="1600" dirty="0" smtClean="0"/>
              <a:t>sample size and </a:t>
            </a:r>
            <a:r>
              <a:rPr lang="en-US" sz="1600" dirty="0"/>
              <a:t>accuracy is </a:t>
            </a:r>
            <a:r>
              <a:rPr lang="en-US" sz="1600" dirty="0" smtClean="0"/>
              <a:t>key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There is no perfect solution</a:t>
            </a:r>
          </a:p>
        </p:txBody>
      </p:sp>
      <p:sp>
        <p:nvSpPr>
          <p:cNvPr id="23" name="Pfeil nach rechts 22"/>
          <p:cNvSpPr/>
          <p:nvPr/>
        </p:nvSpPr>
        <p:spPr>
          <a:xfrm>
            <a:off x="4953601" y="3494759"/>
            <a:ext cx="640799" cy="314112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4" name="Pfeil nach rechts 23"/>
          <p:cNvSpPr/>
          <p:nvPr/>
        </p:nvSpPr>
        <p:spPr>
          <a:xfrm>
            <a:off x="4953601" y="4055331"/>
            <a:ext cx="640799" cy="320639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5" name="Pfeil nach rechts 24"/>
          <p:cNvSpPr/>
          <p:nvPr/>
        </p:nvSpPr>
        <p:spPr>
          <a:xfrm>
            <a:off x="4953601" y="2937150"/>
            <a:ext cx="640800" cy="320639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grpSp>
        <p:nvGrpSpPr>
          <p:cNvPr id="35" name="Gruppieren 34"/>
          <p:cNvGrpSpPr/>
          <p:nvPr/>
        </p:nvGrpSpPr>
        <p:grpSpPr>
          <a:xfrm>
            <a:off x="5695445" y="2915269"/>
            <a:ext cx="1185674" cy="1482584"/>
            <a:chOff x="5621118" y="2332442"/>
            <a:chExt cx="1185674" cy="1482584"/>
          </a:xfrm>
        </p:grpSpPr>
        <p:grpSp>
          <p:nvGrpSpPr>
            <p:cNvPr id="26" name="Gruppieren 25"/>
            <p:cNvGrpSpPr/>
            <p:nvPr/>
          </p:nvGrpSpPr>
          <p:grpSpPr>
            <a:xfrm>
              <a:off x="5621118" y="2332442"/>
              <a:ext cx="1185674" cy="364403"/>
              <a:chOff x="4754005" y="1195"/>
              <a:chExt cx="1482518" cy="741259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4754005" y="1195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Abgerundetes Rechteck 4"/>
              <p:cNvSpPr/>
              <p:nvPr/>
            </p:nvSpPr>
            <p:spPr>
              <a:xfrm>
                <a:off x="4775716" y="22906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Prediction</a:t>
                </a:r>
                <a:endParaRPr lang="en-US" sz="1400" kern="1200" dirty="0"/>
              </a:p>
            </p:txBody>
          </p:sp>
        </p:grpSp>
        <p:grpSp>
          <p:nvGrpSpPr>
            <p:cNvPr id="29" name="Gruppieren 28"/>
            <p:cNvGrpSpPr/>
            <p:nvPr/>
          </p:nvGrpSpPr>
          <p:grpSpPr>
            <a:xfrm>
              <a:off x="5621118" y="2893029"/>
              <a:ext cx="1185674" cy="364403"/>
              <a:chOff x="4754005" y="1195"/>
              <a:chExt cx="1482518" cy="741259"/>
            </a:xfrm>
          </p:grpSpPr>
          <p:sp>
            <p:nvSpPr>
              <p:cNvPr id="30" name="Abgerundetes Rechteck 29"/>
              <p:cNvSpPr/>
              <p:nvPr/>
            </p:nvSpPr>
            <p:spPr>
              <a:xfrm>
                <a:off x="4754005" y="1195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Abgerundetes Rechteck 4"/>
              <p:cNvSpPr/>
              <p:nvPr/>
            </p:nvSpPr>
            <p:spPr>
              <a:xfrm>
                <a:off x="4775717" y="22906"/>
                <a:ext cx="1439096" cy="6978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Optimization</a:t>
                </a:r>
                <a:endParaRPr lang="en-US" sz="1400" kern="1200" dirty="0"/>
              </a:p>
            </p:txBody>
          </p:sp>
        </p:grpSp>
        <p:grpSp>
          <p:nvGrpSpPr>
            <p:cNvPr id="32" name="Gruppieren 31"/>
            <p:cNvGrpSpPr/>
            <p:nvPr/>
          </p:nvGrpSpPr>
          <p:grpSpPr>
            <a:xfrm>
              <a:off x="5621118" y="3450623"/>
              <a:ext cx="1185674" cy="364403"/>
              <a:chOff x="4754005" y="1195"/>
              <a:chExt cx="1482518" cy="741259"/>
            </a:xfrm>
          </p:grpSpPr>
          <p:sp>
            <p:nvSpPr>
              <p:cNvPr id="33" name="Abgerundetes Rechteck 32"/>
              <p:cNvSpPr/>
              <p:nvPr/>
            </p:nvSpPr>
            <p:spPr>
              <a:xfrm>
                <a:off x="4754005" y="1195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Abgerundetes Rechteck 4"/>
              <p:cNvSpPr/>
              <p:nvPr/>
            </p:nvSpPr>
            <p:spPr>
              <a:xfrm>
                <a:off x="4775716" y="22906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Analysis</a:t>
                </a:r>
                <a:endParaRPr lang="en-US" sz="1400" kern="1200" dirty="0"/>
              </a:p>
            </p:txBody>
          </p:sp>
        </p:grpSp>
      </p:grp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509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2" grpId="0" build="p"/>
      <p:bldP spid="15" grpId="0" build="p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90263" y="273054"/>
            <a:ext cx="6839479" cy="292211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390263" y="565265"/>
            <a:ext cx="6839479" cy="4524260"/>
          </a:xfrm>
        </p:spPr>
        <p:txBody>
          <a:bodyPr/>
          <a:lstStyle/>
          <a:p>
            <a:pPr marL="266700" indent="-266700">
              <a:buNone/>
            </a:pPr>
            <a:r>
              <a:rPr lang="en-US" dirty="0" smtClean="0"/>
              <a:t>[1] N</a:t>
            </a:r>
            <a:r>
              <a:rPr lang="en-US" dirty="0"/>
              <a:t>. </a:t>
            </a:r>
            <a:r>
              <a:rPr lang="en-US" dirty="0" err="1" smtClean="0"/>
              <a:t>Siegmund</a:t>
            </a:r>
            <a:r>
              <a:rPr lang="en-US" dirty="0" smtClean="0"/>
              <a:t> et al.: Predicting </a:t>
            </a:r>
            <a:r>
              <a:rPr lang="en-US" dirty="0"/>
              <a:t>performance via automated </a:t>
            </a:r>
            <a:r>
              <a:rPr lang="en-US" dirty="0" smtClean="0"/>
              <a:t>feature interaction detection</a:t>
            </a:r>
            <a:r>
              <a:rPr lang="en-US" dirty="0"/>
              <a:t>. </a:t>
            </a:r>
            <a:r>
              <a:rPr lang="en-US" i="1" dirty="0" smtClean="0"/>
              <a:t>In </a:t>
            </a:r>
            <a:r>
              <a:rPr lang="en-US" i="1" dirty="0"/>
              <a:t>Proc. of ICSE</a:t>
            </a:r>
            <a:r>
              <a:rPr lang="en-US" dirty="0"/>
              <a:t>, pages </a:t>
            </a:r>
            <a:r>
              <a:rPr lang="en-US" dirty="0" smtClean="0"/>
              <a:t>167-177</a:t>
            </a:r>
            <a:r>
              <a:rPr lang="en-US" dirty="0"/>
              <a:t>. IEEE, 2012</a:t>
            </a:r>
            <a:r>
              <a:rPr lang="en-US" dirty="0" smtClean="0"/>
              <a:t>.</a:t>
            </a:r>
          </a:p>
          <a:p>
            <a:pPr marL="266700" indent="-266700">
              <a:buNone/>
            </a:pPr>
            <a:r>
              <a:rPr lang="en-US" dirty="0" smtClean="0"/>
              <a:t>[2] J</a:t>
            </a:r>
            <a:r>
              <a:rPr lang="en-US" dirty="0"/>
              <a:t>. </a:t>
            </a:r>
            <a:r>
              <a:rPr lang="en-US" dirty="0" err="1" smtClean="0"/>
              <a:t>Guo</a:t>
            </a:r>
            <a:r>
              <a:rPr lang="en-US" dirty="0" smtClean="0"/>
              <a:t> et al.: Variability aware performance </a:t>
            </a:r>
            <a:r>
              <a:rPr lang="en-US" dirty="0"/>
              <a:t>prediction: A statistical learning approach</a:t>
            </a:r>
            <a:r>
              <a:rPr lang="en-US" dirty="0" smtClean="0"/>
              <a:t>. </a:t>
            </a:r>
            <a:r>
              <a:rPr lang="en-US" i="1" dirty="0" smtClean="0"/>
              <a:t>Automated </a:t>
            </a:r>
            <a:r>
              <a:rPr lang="en-US" i="1" dirty="0"/>
              <a:t>Software Engineering (ASE), 2013 IEEE/ACM 28th </a:t>
            </a:r>
            <a:r>
              <a:rPr lang="en-US" i="1" dirty="0" smtClean="0"/>
              <a:t>International Conference</a:t>
            </a:r>
            <a:r>
              <a:rPr lang="en-US" dirty="0" smtClean="0"/>
              <a:t>, </a:t>
            </a:r>
            <a:r>
              <a:rPr lang="en-US" dirty="0"/>
              <a:t>pages </a:t>
            </a:r>
            <a:r>
              <a:rPr lang="en-US" dirty="0" smtClean="0"/>
              <a:t>301-311</a:t>
            </a:r>
            <a:r>
              <a:rPr lang="en-US" dirty="0"/>
              <a:t>. IEEE Press, </a:t>
            </a:r>
            <a:r>
              <a:rPr lang="en-US" dirty="0" smtClean="0"/>
              <a:t>2013</a:t>
            </a:r>
          </a:p>
          <a:p>
            <a:pPr marL="266700" indent="-266700">
              <a:buNone/>
            </a:pPr>
            <a:r>
              <a:rPr lang="en-US" dirty="0" smtClean="0"/>
              <a:t>[3] A. Sarkar et al.: </a:t>
            </a:r>
            <a:r>
              <a:rPr lang="en-US" dirty="0"/>
              <a:t>Cost-Efficient Sampling for Performance </a:t>
            </a:r>
            <a:r>
              <a:rPr lang="en-US" dirty="0" smtClean="0"/>
              <a:t>Prediction of </a:t>
            </a:r>
            <a:r>
              <a:rPr lang="en-US" dirty="0"/>
              <a:t>Configurable </a:t>
            </a:r>
            <a:r>
              <a:rPr lang="en-US" dirty="0" smtClean="0"/>
              <a:t>Systems. </a:t>
            </a:r>
            <a:r>
              <a:rPr lang="en-US" i="1" dirty="0" smtClean="0"/>
              <a:t>30th </a:t>
            </a:r>
            <a:r>
              <a:rPr lang="en-US" i="1" dirty="0"/>
              <a:t>IEEE/ACM International Conference on Automated Software Engineering (</a:t>
            </a:r>
            <a:r>
              <a:rPr lang="en-US" i="1" dirty="0" smtClean="0"/>
              <a:t>ASE)</a:t>
            </a:r>
            <a:r>
              <a:rPr lang="en-US" dirty="0" smtClean="0"/>
              <a:t>, pages 342-352, 2015</a:t>
            </a:r>
            <a:endParaRPr lang="en-US" dirty="0"/>
          </a:p>
          <a:p>
            <a:pPr marL="266700" indent="-266700">
              <a:buNone/>
            </a:pPr>
            <a:r>
              <a:rPr lang="en-US" dirty="0" smtClean="0"/>
              <a:t>[4] V</a:t>
            </a:r>
            <a:r>
              <a:rPr lang="en-US" dirty="0"/>
              <a:t>. Nair, </a:t>
            </a:r>
            <a:r>
              <a:rPr lang="en-US" dirty="0" smtClean="0"/>
              <a:t>et al.: </a:t>
            </a:r>
            <a:r>
              <a:rPr lang="en-US" dirty="0"/>
              <a:t>Faster discovery of </a:t>
            </a:r>
            <a:r>
              <a:rPr lang="en-US" dirty="0" smtClean="0"/>
              <a:t>faster system configurations </a:t>
            </a:r>
            <a:r>
              <a:rPr lang="en-US" dirty="0"/>
              <a:t>with spectral learning. </a:t>
            </a:r>
            <a:r>
              <a:rPr lang="en-US" i="1" dirty="0" err="1" smtClean="0"/>
              <a:t>CoRR</a:t>
            </a:r>
            <a:r>
              <a:rPr lang="en-US" i="1" dirty="0" smtClean="0"/>
              <a:t> , </a:t>
            </a:r>
            <a:r>
              <a:rPr lang="en-US" dirty="0" smtClean="0"/>
              <a:t>2017</a:t>
            </a:r>
          </a:p>
          <a:p>
            <a:pPr marL="266700" indent="-266700">
              <a:buNone/>
            </a:pPr>
            <a:r>
              <a:rPr lang="en-US" dirty="0" smtClean="0"/>
              <a:t>[5] T. </a:t>
            </a:r>
            <a:r>
              <a:rPr lang="en-US" dirty="0"/>
              <a:t>Xu et al.: Hey, You Have Given Me Too Many Knobs! </a:t>
            </a:r>
            <a:r>
              <a:rPr lang="en-US" i="1" dirty="0"/>
              <a:t>ESEC/FSE 2015 Proceedings of the 2015 10th Joint Meeting on Foundations of Software </a:t>
            </a:r>
            <a:r>
              <a:rPr lang="en-US" i="1" dirty="0" smtClean="0"/>
              <a:t>Engineering, p</a:t>
            </a:r>
            <a:r>
              <a:rPr lang="en-US" dirty="0" smtClean="0"/>
              <a:t>ages </a:t>
            </a:r>
            <a:r>
              <a:rPr lang="en-US" dirty="0"/>
              <a:t>307-319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AD634-1D88-48F1-919D-9122EFAF6E17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872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1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" t="48303" r="49884" b="1919"/>
          <a:stretch/>
        </p:blipFill>
        <p:spPr>
          <a:xfrm>
            <a:off x="668026" y="1396187"/>
            <a:ext cx="2333003" cy="2025353"/>
          </a:xfrm>
        </p:spPr>
      </p:pic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>
          <a:xfrm>
            <a:off x="390000" y="603599"/>
            <a:ext cx="6840000" cy="643310"/>
          </a:xfrm>
        </p:spPr>
        <p:txBody>
          <a:bodyPr/>
          <a:lstStyle/>
          <a:p>
            <a:r>
              <a:rPr lang="en-US" dirty="0"/>
              <a:t>Hey, You Have Given Me Too Many </a:t>
            </a:r>
            <a:r>
              <a:rPr lang="en-US" dirty="0" smtClean="0"/>
              <a:t>Knobs! [5]:</a:t>
            </a:r>
            <a:br>
              <a:rPr lang="en-US" dirty="0" smtClean="0"/>
            </a:br>
            <a:r>
              <a:rPr lang="en-US" noProof="0" dirty="0" smtClean="0"/>
              <a:t>Programs are getting increasingly more configuration parameters.</a:t>
            </a:r>
            <a:endParaRPr lang="en-US" noProof="0" dirty="0"/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Motivation: More Configurations Options</a:t>
            </a:r>
            <a:endParaRPr lang="en-US" noProof="0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21" y="1518970"/>
            <a:ext cx="1587830" cy="1274512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4BC3-38A6-4D9F-A86A-1CFF77A4672F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0" b="51551"/>
          <a:stretch/>
        </p:blipFill>
        <p:spPr>
          <a:xfrm>
            <a:off x="3202787" y="3065543"/>
            <a:ext cx="2549541" cy="214499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47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90263" y="273054"/>
            <a:ext cx="6839479" cy="292211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390263" y="565265"/>
            <a:ext cx="6839479" cy="4524260"/>
          </a:xfrm>
        </p:spPr>
        <p:txBody>
          <a:bodyPr/>
          <a:lstStyle/>
          <a:p>
            <a:pPr marL="266700" indent="-266700">
              <a:buNone/>
            </a:pPr>
            <a:r>
              <a:rPr lang="en-US" dirty="0" smtClean="0"/>
              <a:t>[6] N</a:t>
            </a:r>
            <a:r>
              <a:rPr lang="en-US" dirty="0"/>
              <a:t>. </a:t>
            </a:r>
            <a:r>
              <a:rPr lang="en-US" dirty="0" err="1" smtClean="0"/>
              <a:t>Siegmund</a:t>
            </a:r>
            <a:r>
              <a:rPr lang="en-US" dirty="0" smtClean="0"/>
              <a:t> et al.: </a:t>
            </a:r>
            <a:r>
              <a:rPr lang="en-US" dirty="0"/>
              <a:t>Challenges and Insights from Optimizing Configurable Software </a:t>
            </a:r>
            <a:r>
              <a:rPr lang="en-US" dirty="0" err="1" smtClean="0"/>
              <a:t>Systems</a:t>
            </a:r>
            <a:r>
              <a:rPr lang="en-US" i="1" dirty="0" err="1" smtClean="0"/>
              <a:t>.VAMOS</a:t>
            </a:r>
            <a:r>
              <a:rPr lang="en-US" i="1" dirty="0" smtClean="0"/>
              <a:t> 2019</a:t>
            </a:r>
            <a:r>
              <a:rPr lang="en-US" dirty="0" smtClean="0"/>
              <a:t>, 2019.</a:t>
            </a:r>
          </a:p>
          <a:p>
            <a:pPr marL="266700" indent="-266700">
              <a:buNone/>
            </a:pPr>
            <a:r>
              <a:rPr lang="en-US" dirty="0" smtClean="0"/>
              <a:t>[7] C. </a:t>
            </a:r>
            <a:r>
              <a:rPr lang="en-US" dirty="0" err="1" smtClean="0"/>
              <a:t>Kästner</a:t>
            </a:r>
            <a:r>
              <a:rPr lang="en-US" dirty="0" smtClean="0"/>
              <a:t> et al.: Software Product Line Engineering, Bauhaus-University Weimar, 2018</a:t>
            </a:r>
          </a:p>
          <a:p>
            <a:pPr marL="0" indent="0">
              <a:buNone/>
            </a:pPr>
            <a:r>
              <a:rPr lang="en-US" dirty="0" smtClean="0"/>
              <a:t>Figures and pictures taken either from Creative Commons or the papers above.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40BBB-11F7-4EEC-800E-833CF813A0F4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10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Motivation: Configuration matters!</a:t>
            </a:r>
            <a:endParaRPr lang="en-US" noProof="0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8" r="40"/>
          <a:stretch/>
        </p:blipFill>
        <p:spPr>
          <a:xfrm>
            <a:off x="4452974" y="1074222"/>
            <a:ext cx="2533650" cy="2950577"/>
          </a:xfrm>
        </p:spPr>
      </p:pic>
      <p:sp>
        <p:nvSpPr>
          <p:cNvPr id="13" name="Textfeld 12"/>
          <p:cNvSpPr txBox="1"/>
          <p:nvPr/>
        </p:nvSpPr>
        <p:spPr>
          <a:xfrm>
            <a:off x="390263" y="635396"/>
            <a:ext cx="5727530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But: Bad configurations can have a big impact on performance:</a:t>
            </a:r>
          </a:p>
        </p:txBody>
      </p:sp>
      <p:graphicFrame>
        <p:nvGraphicFramePr>
          <p:cNvPr id="15" name="Diagramm 14"/>
          <p:cNvGraphicFramePr/>
          <p:nvPr>
            <p:extLst>
              <p:ext uri="{D42A27DB-BD31-4B8C-83A1-F6EECF244321}">
                <p14:modId xmlns:p14="http://schemas.microsoft.com/office/powerpoint/2010/main" val="3388480433"/>
              </p:ext>
            </p:extLst>
          </p:nvPr>
        </p:nvGraphicFramePr>
        <p:xfrm>
          <a:off x="498563" y="4024799"/>
          <a:ext cx="6622877" cy="116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0E5CD-2CFF-4CE6-AF2C-8DA01120326C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5" y="1044264"/>
            <a:ext cx="4165419" cy="2947461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92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7C0366C-B851-41B8-B8D4-83E795BB36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graphicEl>
                                              <a:dgm id="{B7C0366C-B851-41B8-B8D4-83E795BB36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759E248-8EEC-4C71-806E-55CE0477B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graphicEl>
                                              <a:dgm id="{6759E248-8EEC-4C71-806E-55CE0477B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9E39DCD-DB2D-4196-A86B-E8579F7D9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graphicEl>
                                              <a:dgm id="{C9E39DCD-DB2D-4196-A86B-E8579F7D99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9D76209-7A52-4FF2-BEBE-612ABCB496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graphicEl>
                                              <a:dgm id="{09D76209-7A52-4FF2-BEBE-612ABCB496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9C9112B-C191-4FC1-8014-565CE30D8C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graphicEl>
                                              <a:dgm id="{B9C9112B-C191-4FC1-8014-565CE30D8C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Motivation: Why should we care?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C193A-6145-4A02-A3F2-F06D6F19E1E2}" type="datetime1">
              <a:rPr lang="de-DE" smtClean="0"/>
              <a:t>08.07.2019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5" r="15475"/>
          <a:stretch/>
        </p:blipFill>
        <p:spPr>
          <a:xfrm>
            <a:off x="617220" y="3193059"/>
            <a:ext cx="1584960" cy="145643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564003" y="3787136"/>
            <a:ext cx="3991477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Can’t we just measure every configuration?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353470279"/>
              </p:ext>
            </p:extLst>
          </p:nvPr>
        </p:nvGraphicFramePr>
        <p:xfrm>
          <a:off x="997219" y="764328"/>
          <a:ext cx="5625565" cy="2531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424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9A5C27A-7BBB-4DBE-B184-D83BDAD20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D9A5C27A-7BBB-4DBE-B184-D83BDAD20B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A3720DE-0B8A-45CF-9785-2099059C91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7A3720DE-0B8A-45CF-9785-2099059C91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FC871B5-5D15-47F0-AA19-BFE93B14A2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5FC871B5-5D15-47F0-AA19-BFE93B14A2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B62D308-3229-4A83-80FE-33CE2FFCF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FB62D308-3229-4A83-80FE-33CE2FFCFE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12D9743-84C6-4DD0-9FE0-8E73DAC8AE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112D9743-84C6-4DD0-9FE0-8E73DAC8AE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95021D6-265B-410D-B8BD-A10CF1484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graphicEl>
                                              <a:dgm id="{B95021D6-265B-410D-B8BD-A10CF1484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26E3011-DBA6-4839-969F-E2A899FEEA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326E3011-DBA6-4839-969F-E2A899FEEA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0673213-C056-470B-BAA4-25DFDF0DCD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graphicEl>
                                              <a:dgm id="{B0673213-C056-470B-BAA4-25DFDF0DCD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24B7A92-AC69-4AC3-A795-99A78BA0E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F24B7A92-AC69-4AC3-A795-99A78BA0E1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4591EC8-C9B8-4E06-9DC9-CECE383F6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graphicEl>
                                              <a:dgm id="{B4591EC8-C9B8-4E06-9DC9-CECE383F66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0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02447" y="637957"/>
            <a:ext cx="2256048" cy="2093014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8FF62-5D78-4867-A259-84F6470AD735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90000" y="786480"/>
            <a:ext cx="6840000" cy="276225"/>
          </a:xfrm>
        </p:spPr>
        <p:txBody>
          <a:bodyPr/>
          <a:lstStyle/>
          <a:p>
            <a:r>
              <a:rPr lang="en-US" sz="1600" dirty="0" smtClean="0"/>
              <a:t>Have a look at Berkley DB (C):</a:t>
            </a:r>
            <a:endParaRPr lang="en-US" sz="16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466181"/>
          </a:xfrm>
        </p:spPr>
        <p:txBody>
          <a:bodyPr/>
          <a:lstStyle/>
          <a:p>
            <a:r>
              <a:rPr lang="en-US" dirty="0" smtClean="0"/>
              <a:t>The Problem: Examples</a:t>
            </a:r>
            <a:br>
              <a:rPr lang="en-US" dirty="0" smtClean="0"/>
            </a:br>
            <a:r>
              <a:rPr lang="en-US" sz="1400" b="0" dirty="0" smtClean="0"/>
              <a:t>of N. </a:t>
            </a:r>
            <a:r>
              <a:rPr lang="en-US" sz="1400" b="0" dirty="0" err="1" smtClean="0"/>
              <a:t>Siegmund</a:t>
            </a:r>
            <a:r>
              <a:rPr lang="en-US" sz="1400" b="0" dirty="0" smtClean="0"/>
              <a:t> et al. [1,7]</a:t>
            </a:r>
            <a:endParaRPr lang="en-US" b="0" dirty="0"/>
          </a:p>
        </p:txBody>
      </p:sp>
      <p:sp>
        <p:nvSpPr>
          <p:cNvPr id="9" name="Textfeld 8"/>
          <p:cNvSpPr txBox="1"/>
          <p:nvPr/>
        </p:nvSpPr>
        <p:spPr>
          <a:xfrm>
            <a:off x="401855" y="1109949"/>
            <a:ext cx="3704632" cy="1040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19 features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2560 configurations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426h (~18d) for brute force testing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90000" y="2340745"/>
            <a:ext cx="1676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Let’s go </a:t>
            </a:r>
            <a:r>
              <a:rPr lang="en-US" sz="2000" dirty="0" smtClean="0"/>
              <a:t>larger!</a:t>
            </a:r>
            <a:endParaRPr lang="en-US" sz="16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542940" y="2729534"/>
            <a:ext cx="6538174" cy="1040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77 features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3∙10</a:t>
            </a:r>
            <a:r>
              <a:rPr lang="en-US" sz="1600" baseline="30000" dirty="0" smtClean="0"/>
              <a:t>77</a:t>
            </a:r>
            <a:r>
              <a:rPr lang="en-US" sz="1600" dirty="0" smtClean="0"/>
              <a:t> configurations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Assumption: 1 measurement = 5min (compilation + benchmark)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811501" y="2388496"/>
            <a:ext cx="1533600" cy="2954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 with SQLite!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t="51130" r="1646" b="10691"/>
          <a:stretch/>
        </p:blipFill>
        <p:spPr>
          <a:xfrm>
            <a:off x="667631" y="3787258"/>
            <a:ext cx="6300070" cy="1328646"/>
          </a:xfrm>
          <a:prstGeom prst="rect">
            <a:avLst/>
          </a:prstGeom>
        </p:spPr>
      </p:pic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847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473757" y="3384107"/>
            <a:ext cx="6672485" cy="1248470"/>
            <a:chOff x="731687" y="3069164"/>
            <a:chExt cx="5637549" cy="1248470"/>
          </a:xfrm>
        </p:grpSpPr>
        <p:sp>
          <p:nvSpPr>
            <p:cNvPr id="13" name="Textfeld 12"/>
            <p:cNvSpPr txBox="1"/>
            <p:nvPr/>
          </p:nvSpPr>
          <p:spPr>
            <a:xfrm rot="5400000">
              <a:off x="3443860" y="3049004"/>
              <a:ext cx="213200" cy="2535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600" dirty="0"/>
                <a:t>⇔</a:t>
              </a:r>
              <a:endParaRPr lang="en-US" sz="1600" dirty="0" smtClean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731687" y="3354293"/>
              <a:ext cx="5637549" cy="9633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600" dirty="0" smtClean="0"/>
                <a:t>Valid = Base ∧ (Version1.5 ⊕ Version2.1) ∧ (Version1.5  ⇒ ¬</a:t>
              </a:r>
              <a:r>
                <a:rPr lang="en-US" sz="1600" dirty="0" err="1" smtClean="0"/>
                <a:t>DBServer</a:t>
              </a:r>
              <a:r>
                <a:rPr lang="en-US" sz="1600" dirty="0" smtClean="0"/>
                <a:t>)</a:t>
              </a:r>
            </a:p>
            <a:p>
              <a:pPr marL="266700"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  <a:tabLst>
                  <a:tab pos="1076325" algn="l"/>
                </a:tabLst>
              </a:pPr>
              <a:r>
                <a:rPr lang="en-US" sz="1600" dirty="0" smtClean="0"/>
                <a:t>Example</a:t>
              </a:r>
              <a:r>
                <a:rPr lang="de-DE" sz="1600" dirty="0" smtClean="0"/>
                <a:t>:</a:t>
              </a:r>
              <a:br>
                <a:rPr lang="de-DE" sz="1600" dirty="0" smtClean="0"/>
              </a:br>
              <a:r>
                <a:rPr lang="en-US" sz="1600" dirty="0" smtClean="0"/>
                <a:t>Default</a:t>
              </a:r>
              <a:r>
                <a:rPr lang="de-DE" sz="1600" dirty="0" smtClean="0"/>
                <a:t> = {Base = 1, Version2.1 = 1, </a:t>
              </a:r>
              <a:r>
                <a:rPr lang="de-DE" sz="1600" dirty="0" err="1" smtClean="0"/>
                <a:t>SearchEngine</a:t>
              </a:r>
              <a:r>
                <a:rPr lang="de-DE" sz="1600" dirty="0" smtClean="0"/>
                <a:t> = 0, </a:t>
              </a:r>
              <a:r>
                <a:rPr lang="de-DE" sz="1600" dirty="0" err="1" smtClean="0"/>
                <a:t>DBServer</a:t>
              </a:r>
              <a:r>
                <a:rPr lang="de-DE" sz="1600" dirty="0" smtClean="0"/>
                <a:t> = 0}</a:t>
              </a:r>
              <a:endParaRPr lang="en-US" sz="1600" dirty="0" smtClean="0"/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5592-9638-4920-BF36-7062D9CDE185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 smtClean="0"/>
              <a:t>Presentation of valid configurations as Feature Model</a:t>
            </a:r>
            <a:endParaRPr lang="en-US" sz="16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Problem: Exponential Configuration Space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473757" y="4780309"/>
            <a:ext cx="5552644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/>
              <a:t>⇒ </a:t>
            </a:r>
            <a:r>
              <a:rPr lang="en-US" sz="1600" dirty="0" smtClean="0"/>
              <a:t>all valid configurations </a:t>
            </a:r>
            <a:r>
              <a:rPr lang="en-US" sz="1600" dirty="0"/>
              <a:t>(Configuration </a:t>
            </a:r>
            <a:r>
              <a:rPr lang="en-US" sz="1600" dirty="0" smtClean="0"/>
              <a:t>Space) ∈ O(2</a:t>
            </a:r>
            <a:r>
              <a:rPr lang="en-US" sz="1600" baseline="30000" dirty="0" smtClean="0"/>
              <a:t>#options</a:t>
            </a:r>
            <a:r>
              <a:rPr lang="en-US" sz="1600" dirty="0" smtClean="0"/>
              <a:t>)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69" y="1097036"/>
            <a:ext cx="4373257" cy="2139339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9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Learning and Prediction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7019925" y="5418138"/>
            <a:ext cx="600075" cy="122237"/>
          </a:xfrm>
        </p:spPr>
        <p:txBody>
          <a:bodyPr/>
          <a:lstStyle/>
          <a:p>
            <a:fld id="{312DCF13-6718-49E5-84A6-4DE84E9C6823}" type="datetime1">
              <a:rPr lang="de-DE" smtClean="0"/>
              <a:t>08.07.2019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9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81346"/>
          </a:xfrm>
        </p:spPr>
        <p:txBody>
          <a:bodyPr/>
          <a:lstStyle/>
          <a:p>
            <a:r>
              <a:rPr lang="en-US" dirty="0" smtClean="0"/>
              <a:t>The General Approach</a:t>
            </a:r>
            <a:endParaRPr lang="en-US" dirty="0"/>
          </a:p>
        </p:txBody>
      </p:sp>
      <p:graphicFrame>
        <p:nvGraphicFramePr>
          <p:cNvPr id="14" name="Diagramm 13"/>
          <p:cNvGraphicFramePr/>
          <p:nvPr>
            <p:extLst>
              <p:ext uri="{D42A27DB-BD31-4B8C-83A1-F6EECF244321}">
                <p14:modId xmlns:p14="http://schemas.microsoft.com/office/powerpoint/2010/main" val="3296744753"/>
              </p:ext>
            </p:extLst>
          </p:nvPr>
        </p:nvGraphicFramePr>
        <p:xfrm>
          <a:off x="390263" y="1058400"/>
          <a:ext cx="7229737" cy="2448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Pfeil nach rechts 18"/>
          <p:cNvSpPr/>
          <p:nvPr/>
        </p:nvSpPr>
        <p:spPr>
          <a:xfrm>
            <a:off x="2672739" y="2125617"/>
            <a:ext cx="555829" cy="3141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0" name="Pfeil nach rechts 19"/>
          <p:cNvSpPr/>
          <p:nvPr/>
        </p:nvSpPr>
        <p:spPr>
          <a:xfrm>
            <a:off x="4809005" y="2126175"/>
            <a:ext cx="493677" cy="3141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1" name="Pfeil nach rechts 20"/>
          <p:cNvSpPr/>
          <p:nvPr/>
        </p:nvSpPr>
        <p:spPr>
          <a:xfrm rot="2700000">
            <a:off x="4793601" y="2748122"/>
            <a:ext cx="494959" cy="3206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2" name="Pfeil nach rechts 21"/>
          <p:cNvSpPr/>
          <p:nvPr/>
        </p:nvSpPr>
        <p:spPr>
          <a:xfrm rot="-2700000">
            <a:off x="4766845" y="1500445"/>
            <a:ext cx="494959" cy="3206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9" y="1101813"/>
            <a:ext cx="1055961" cy="1058280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20" y="1184786"/>
            <a:ext cx="998200" cy="831170"/>
          </a:xfrm>
          <a:prstGeom prst="rect">
            <a:avLst/>
          </a:prstGeom>
        </p:spPr>
      </p:pic>
      <p:sp>
        <p:nvSpPr>
          <p:cNvPr id="34" name="Textfeld 33"/>
          <p:cNvSpPr txBox="1"/>
          <p:nvPr/>
        </p:nvSpPr>
        <p:spPr>
          <a:xfrm>
            <a:off x="331144" y="3358830"/>
            <a:ext cx="3985065" cy="13634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Presented Techniques: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Brute Force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Automated Feature </a:t>
            </a:r>
            <a:r>
              <a:rPr lang="en-US" sz="1600" dirty="0"/>
              <a:t>I</a:t>
            </a:r>
            <a:r>
              <a:rPr lang="en-US" sz="1600" dirty="0" smtClean="0"/>
              <a:t>nteraction </a:t>
            </a:r>
            <a:r>
              <a:rPr lang="en-US" sz="1600" dirty="0"/>
              <a:t>D</a:t>
            </a:r>
            <a:r>
              <a:rPr lang="en-US" sz="1600" dirty="0" smtClean="0"/>
              <a:t>etection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Projective Sampling</a:t>
            </a:r>
          </a:p>
        </p:txBody>
      </p:sp>
      <p:sp>
        <p:nvSpPr>
          <p:cNvPr id="35" name="Multiplizieren 34"/>
          <p:cNvSpPr/>
          <p:nvPr/>
        </p:nvSpPr>
        <p:spPr>
          <a:xfrm>
            <a:off x="238448" y="3556586"/>
            <a:ext cx="1741501" cy="576000"/>
          </a:xfrm>
          <a:prstGeom prst="mathMultiply">
            <a:avLst>
              <a:gd name="adj1" fmla="val 14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6" name="Datumsplatzhalter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3EDB0-6252-4931-A1C2-B2DE7B33D908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244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9B3432E-F464-462E-83D4-A45541FBFB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graphicEl>
                                              <a:dgm id="{C9B3432E-F464-462E-83D4-A45541FBFB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1CB5F85-2E7C-4927-AAD8-B5D710F2B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dgm id="{71CB5F85-2E7C-4927-AAD8-B5D710F2B9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64E4F55-ACBD-4AA1-908D-DDB03D5C6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graphicEl>
                                              <a:dgm id="{064E4F55-ACBD-4AA1-908D-DDB03D5C65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DAF800F-1DF5-449E-80A9-2A46F7B181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graphicEl>
                                              <a:dgm id="{3DAF800F-1DF5-449E-80A9-2A46F7B181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38D57A1-A1B8-4497-9ADF-796C8961B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graphicEl>
                                              <a:dgm id="{F38D57A1-A1B8-4497-9ADF-796C8961B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6EFF10D-7803-48E5-9283-D012D5CAB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graphicEl>
                                              <a:dgm id="{36EFF10D-7803-48E5-9283-D012D5CAB0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140EA6D-19FA-4DDA-B019-ABFA1109C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graphicEl>
                                              <a:dgm id="{1140EA6D-19FA-4DDA-B019-ABFA1109C9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A8869F46-5AF8-457E-927C-8E08221A67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graphicEl>
                                              <a:dgm id="{A8869F46-5AF8-457E-927C-8E08221A67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FF40DD5-AE38-4AFB-AF41-A943D57C3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graphicEl>
                                              <a:dgm id="{1FF40DD5-AE38-4AFB-AF41-A943D57C33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 bld="one"/>
        </p:bldSub>
      </p:bldGraphic>
      <p:bldP spid="19" grpId="0" animBg="1"/>
      <p:bldP spid="20" grpId="0" animBg="1"/>
      <p:bldP spid="21" grpId="0" animBg="1"/>
      <p:bldP spid="22" grpId="0" animBg="1"/>
      <p:bldP spid="34" grpId="0" uiExpand="1" build="p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Feature Interaction Detection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7F12-7024-4DA3-8C9E-1CBDDFF8E365}" type="datetime1">
              <a:rPr lang="de-DE" smtClean="0"/>
              <a:t>08.07.2019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390263" y="625799"/>
            <a:ext cx="6839479" cy="2636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Goal: Assign a performance influence value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 to each feature (interaction).</a:t>
            </a:r>
          </a:p>
          <a:p>
            <a:pPr marL="0" indent="0">
              <a:buNone/>
            </a:pPr>
            <a:r>
              <a:rPr lang="en-US" dirty="0" smtClean="0"/>
              <a:t>A simplified example:</a:t>
            </a:r>
            <a:endParaRPr lang="en-US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406829" y="1425818"/>
            <a:ext cx="1482518" cy="941263"/>
            <a:chOff x="737686" y="853643"/>
            <a:chExt cx="1482518" cy="741259"/>
          </a:xfrm>
        </p:grpSpPr>
        <p:sp>
          <p:nvSpPr>
            <p:cNvPr id="9" name="Abgerundetes Rechteck 8"/>
            <p:cNvSpPr/>
            <p:nvPr/>
          </p:nvSpPr>
          <p:spPr>
            <a:xfrm>
              <a:off x="737686" y="853643"/>
              <a:ext cx="1482518" cy="7412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bgerundetes Rechteck 4"/>
            <p:cNvSpPr/>
            <p:nvPr/>
          </p:nvSpPr>
          <p:spPr>
            <a:xfrm>
              <a:off x="759397" y="875354"/>
              <a:ext cx="1439096" cy="697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</a:t>
              </a:r>
              <a:br>
                <a:rPr lang="en-US" sz="1800" kern="1200" dirty="0" smtClean="0"/>
              </a:br>
              <a:r>
                <a:rPr lang="en-US" sz="1800" kern="1200" dirty="0" smtClean="0"/>
                <a:t>w/o features</a:t>
              </a:r>
              <a:endParaRPr lang="en-US" sz="1800" dirty="0" smtClean="0"/>
            </a:p>
            <a:p>
              <a:pPr algn="ctr"/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(S) = 100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2178782" y="1425818"/>
            <a:ext cx="1482518" cy="941263"/>
            <a:chOff x="735031" y="831932"/>
            <a:chExt cx="1482518" cy="741259"/>
          </a:xfrm>
        </p:grpSpPr>
        <p:sp>
          <p:nvSpPr>
            <p:cNvPr id="12" name="Abgerundetes Rechteck 11"/>
            <p:cNvSpPr/>
            <p:nvPr/>
          </p:nvSpPr>
          <p:spPr>
            <a:xfrm>
              <a:off x="735031" y="831932"/>
              <a:ext cx="1482518" cy="7412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bgerundetes Rechteck 4"/>
            <p:cNvSpPr/>
            <p:nvPr/>
          </p:nvSpPr>
          <p:spPr>
            <a:xfrm>
              <a:off x="759397" y="875354"/>
              <a:ext cx="1439096" cy="697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 with a</a:t>
              </a:r>
            </a:p>
            <a:p>
              <a:pPr algn="ctr">
                <a:tabLst>
                  <a:tab pos="630238" algn="l"/>
                </a:tabLst>
              </a:pPr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</a:t>
              </a:r>
              <a:r>
                <a:rPr lang="en-US" sz="1400" dirty="0" err="1"/>
                <a:t>Sxa</a:t>
              </a:r>
              <a:r>
                <a:rPr lang="en-US" sz="1400" dirty="0"/>
                <a:t>) 	= 110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3956045" y="1425819"/>
            <a:ext cx="1482518" cy="961864"/>
            <a:chOff x="737686" y="815709"/>
            <a:chExt cx="1482518" cy="757482"/>
          </a:xfrm>
        </p:grpSpPr>
        <p:sp>
          <p:nvSpPr>
            <p:cNvPr id="15" name="Abgerundetes Rechteck 14"/>
            <p:cNvSpPr/>
            <p:nvPr/>
          </p:nvSpPr>
          <p:spPr>
            <a:xfrm>
              <a:off x="737686" y="815709"/>
              <a:ext cx="1482518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bgerundetes Rechteck 4"/>
            <p:cNvSpPr/>
            <p:nvPr/>
          </p:nvSpPr>
          <p:spPr>
            <a:xfrm>
              <a:off x="759397" y="875354"/>
              <a:ext cx="1439096" cy="697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 with b</a:t>
              </a:r>
            </a:p>
            <a:p>
              <a:pPr algn="ctr">
                <a:tabLst>
                  <a:tab pos="630238" algn="l"/>
                </a:tabLst>
              </a:pPr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</a:t>
              </a:r>
              <a:r>
                <a:rPr lang="en-US" sz="1400" dirty="0" err="1" smtClean="0"/>
                <a:t>Sxb</a:t>
              </a:r>
              <a:r>
                <a:rPr lang="en-US" sz="1400" dirty="0" smtClean="0"/>
                <a:t>) </a:t>
              </a:r>
              <a:r>
                <a:rPr lang="en-US" sz="1400" dirty="0"/>
                <a:t>	= </a:t>
              </a:r>
              <a:r>
                <a:rPr lang="en-US" sz="1400" dirty="0" smtClean="0"/>
                <a:t>95</a:t>
              </a:r>
              <a:endParaRPr lang="en-US" sz="1400" dirty="0"/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5730654" y="1425818"/>
            <a:ext cx="1482518" cy="941263"/>
            <a:chOff x="737686" y="815709"/>
            <a:chExt cx="1482518" cy="741259"/>
          </a:xfrm>
        </p:grpSpPr>
        <p:sp>
          <p:nvSpPr>
            <p:cNvPr id="18" name="Abgerundetes Rechteck 17"/>
            <p:cNvSpPr/>
            <p:nvPr/>
          </p:nvSpPr>
          <p:spPr>
            <a:xfrm>
              <a:off x="737686" y="815709"/>
              <a:ext cx="1482518" cy="7412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bgerundetes Rechteck 4"/>
            <p:cNvSpPr/>
            <p:nvPr/>
          </p:nvSpPr>
          <p:spPr>
            <a:xfrm>
              <a:off x="759493" y="875354"/>
              <a:ext cx="1439096" cy="6599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 with a and b</a:t>
              </a:r>
            </a:p>
            <a:p>
              <a:pPr algn="ctr">
                <a:tabLst>
                  <a:tab pos="801688" algn="l"/>
                  <a:tab pos="982663" algn="l"/>
                </a:tabLst>
              </a:pPr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</a:t>
              </a:r>
              <a:r>
                <a:rPr lang="en-US" sz="1400" dirty="0" err="1"/>
                <a:t>Sxaxb</a:t>
              </a:r>
              <a:r>
                <a:rPr lang="en-US" sz="1400" dirty="0"/>
                <a:t>) = 103</a:t>
              </a:r>
            </a:p>
          </p:txBody>
        </p:sp>
      </p:grpSp>
      <p:sp>
        <p:nvSpPr>
          <p:cNvPr id="21" name="Pfeil nach unten 20"/>
          <p:cNvSpPr/>
          <p:nvPr/>
        </p:nvSpPr>
        <p:spPr>
          <a:xfrm>
            <a:off x="2717320" y="2448204"/>
            <a:ext cx="405442" cy="741872"/>
          </a:xfrm>
          <a:prstGeom prst="downArrow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2" name="Pfeil nach unten 21"/>
          <p:cNvSpPr/>
          <p:nvPr/>
        </p:nvSpPr>
        <p:spPr>
          <a:xfrm>
            <a:off x="4494583" y="2442819"/>
            <a:ext cx="405442" cy="747257"/>
          </a:xfrm>
          <a:prstGeom prst="downArrow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3" name="Pfeil nach unten 22"/>
          <p:cNvSpPr/>
          <p:nvPr/>
        </p:nvSpPr>
        <p:spPr>
          <a:xfrm>
            <a:off x="6269192" y="2522864"/>
            <a:ext cx="405442" cy="1325309"/>
          </a:xfrm>
          <a:prstGeom prst="downArrow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5" name="Abgerundetes Rechteck 24"/>
          <p:cNvSpPr/>
          <p:nvPr/>
        </p:nvSpPr>
        <p:spPr>
          <a:xfrm>
            <a:off x="1895800" y="3265046"/>
            <a:ext cx="2081795" cy="58312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pPr>
              <a:tabLst>
                <a:tab pos="630238" algn="l"/>
              </a:tabLst>
            </a:pPr>
            <a:r>
              <a:rPr lang="en-US" dirty="0">
                <a:latin typeface="Bradley Hand ITC" panose="03070402050302030203" pitchFamily="66" charset="0"/>
              </a:rPr>
              <a:t>∏</a:t>
            </a:r>
            <a:r>
              <a:rPr lang="en-US" dirty="0"/>
              <a:t>(</a:t>
            </a:r>
            <a:r>
              <a:rPr lang="en-US" dirty="0" err="1" smtClean="0"/>
              <a:t>Sxa</a:t>
            </a:r>
            <a:r>
              <a:rPr lang="en-US" dirty="0" smtClean="0"/>
              <a:t>) 	=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/>
              <a:t>(S) </a:t>
            </a:r>
            <a:r>
              <a:rPr lang="en-US" dirty="0" smtClean="0"/>
              <a:t>+ </a:t>
            </a:r>
            <a:r>
              <a:rPr lang="en-US" dirty="0">
                <a:latin typeface="Bradley Hand ITC" panose="03070402050302030203" pitchFamily="66" charset="0"/>
              </a:rPr>
              <a:t>∏</a:t>
            </a:r>
            <a:r>
              <a:rPr lang="en-US" dirty="0"/>
              <a:t>(a</a:t>
            </a:r>
            <a:r>
              <a:rPr lang="en-US" dirty="0" smtClean="0"/>
              <a:t>)</a:t>
            </a:r>
          </a:p>
          <a:p>
            <a:pPr>
              <a:tabLst>
                <a:tab pos="630238" algn="l"/>
              </a:tabLst>
            </a:pPr>
            <a:r>
              <a:rPr lang="en-US" dirty="0"/>
              <a:t>⇒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(a)	= 10</a:t>
            </a:r>
            <a:endParaRPr lang="en-US" dirty="0"/>
          </a:p>
        </p:txBody>
      </p:sp>
      <p:sp>
        <p:nvSpPr>
          <p:cNvPr id="27" name="Abgerundetes Rechteck 26"/>
          <p:cNvSpPr/>
          <p:nvPr/>
        </p:nvSpPr>
        <p:spPr>
          <a:xfrm>
            <a:off x="4190051" y="3259122"/>
            <a:ext cx="1014505" cy="28684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(b) = -5</a:t>
            </a:r>
            <a:endParaRPr lang="en-US" dirty="0"/>
          </a:p>
        </p:txBody>
      </p:sp>
      <p:sp>
        <p:nvSpPr>
          <p:cNvPr id="28" name="Abgerundetes Rechteck 27"/>
          <p:cNvSpPr/>
          <p:nvPr/>
        </p:nvSpPr>
        <p:spPr>
          <a:xfrm>
            <a:off x="4819595" y="3896773"/>
            <a:ext cx="2393577" cy="781839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pPr>
              <a:tabLst>
                <a:tab pos="801688" algn="l"/>
                <a:tab pos="982663" algn="l"/>
              </a:tabLst>
            </a:pP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</a:t>
            </a:r>
            <a:r>
              <a:rPr lang="en-US" dirty="0" err="1" smtClean="0"/>
              <a:t>Sxaxb</a:t>
            </a:r>
            <a:r>
              <a:rPr lang="en-US" dirty="0" smtClean="0"/>
              <a:t>) = 	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/>
              <a:t>(S)</a:t>
            </a:r>
            <a:r>
              <a:rPr lang="en-US" dirty="0" smtClean="0"/>
              <a:t> +</a:t>
            </a:r>
            <a:r>
              <a:rPr lang="en-US" dirty="0">
                <a:latin typeface="Bradley Hand ITC" panose="03070402050302030203" pitchFamily="66" charset="0"/>
              </a:rPr>
              <a:t> ∏</a:t>
            </a:r>
            <a:r>
              <a:rPr lang="en-US" dirty="0"/>
              <a:t>(a</a:t>
            </a:r>
            <a:r>
              <a:rPr lang="en-US" dirty="0" smtClean="0"/>
              <a:t>) +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(b) +</a:t>
            </a:r>
            <a:r>
              <a:rPr lang="en-US" dirty="0">
                <a:latin typeface="Bradley Hand ITC" panose="03070402050302030203" pitchFamily="66" charset="0"/>
              </a:rPr>
              <a:t> ∏</a:t>
            </a:r>
            <a:r>
              <a:rPr lang="en-US" dirty="0"/>
              <a:t>(</a:t>
            </a:r>
            <a:r>
              <a:rPr lang="en-US" dirty="0" err="1" smtClean="0"/>
              <a:t>a#b</a:t>
            </a:r>
            <a:r>
              <a:rPr lang="en-US" dirty="0" smtClean="0"/>
              <a:t>)</a:t>
            </a:r>
          </a:p>
          <a:p>
            <a:r>
              <a:rPr lang="en-US" dirty="0"/>
              <a:t>⇒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</a:t>
            </a:r>
            <a:r>
              <a:rPr lang="en-US" dirty="0" err="1" smtClean="0"/>
              <a:t>a#b</a:t>
            </a:r>
            <a:r>
              <a:rPr lang="en-US" dirty="0" smtClean="0"/>
              <a:t>) = -2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13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Uni-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625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_Stuttgart_Vorlage D_4zu3_2016 FINAL.pptx" id="{4841BD3C-E1E3-469F-ADD0-9E6EB31E75F5}" vid="{33357EC2-1038-4565-85BB-7F696209DF7D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1545</Words>
  <Application>Microsoft Office PowerPoint</Application>
  <PresentationFormat>Benutzerdefiniert</PresentationFormat>
  <Paragraphs>310</Paragraphs>
  <Slides>20</Slides>
  <Notes>12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Bradley Hand ITC</vt:lpstr>
      <vt:lpstr>Cambria Math</vt:lpstr>
      <vt:lpstr>Uni-Stuttgart</vt:lpstr>
      <vt:lpstr>+</vt:lpstr>
      <vt:lpstr>Motivation: More Configurations Options</vt:lpstr>
      <vt:lpstr>Motivation: Configuration matters!</vt:lpstr>
      <vt:lpstr>Motivation: Why should we care?</vt:lpstr>
      <vt:lpstr>The Problem: Examples of N. Siegmund et al. [1,7]</vt:lpstr>
      <vt:lpstr>The Problem: Exponential Configuration Space</vt:lpstr>
      <vt:lpstr>Performance Learning and Prediction</vt:lpstr>
      <vt:lpstr>The General Approach</vt:lpstr>
      <vt:lpstr>Automated Feature Interaction Detection</vt:lpstr>
      <vt:lpstr>Automated Feature Interaction Detection Cont'd</vt:lpstr>
      <vt:lpstr>Automated Feature Interaction Detection Cont'd</vt:lpstr>
      <vt:lpstr>Automated Feature Interaction Detection</vt:lpstr>
      <vt:lpstr>Classification and Regression Trees (CART)</vt:lpstr>
      <vt:lpstr>Projective Sampling</vt:lpstr>
      <vt:lpstr>Projective Sampling: Learning Curve Examples</vt:lpstr>
      <vt:lpstr>Progressive Sampling</vt:lpstr>
      <vt:lpstr>Other Sampling Techniques</vt:lpstr>
      <vt:lpstr>Conclusion</vt:lpstr>
      <vt:lpstr>References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2016-01-19T06:04:30Z</dcterms:created>
  <dcterms:modified xsi:type="dcterms:W3CDTF">2019-07-08T07:39:19Z</dcterms:modified>
</cp:coreProperties>
</file>